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 Condensed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Condensed-bold.fntdata"/><Relationship Id="rId23" Type="http://schemas.openxmlformats.org/officeDocument/2006/relationships/font" Target="fonts/RobotoCondense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-boldItalic.fntdata"/><Relationship Id="rId25" Type="http://schemas.openxmlformats.org/officeDocument/2006/relationships/font" Target="fonts/RobotoCondensed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fa114dcd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fa114dcd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3fa114dcd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3fa114dcd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3fa114dcdb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3fa114dcd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3fa114dcdb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3fa114dcd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3fa114dcdb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3fa114dcdb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3500a2c7b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3500a2c7b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3500a2c7b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3500a2c7b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fa114dcdb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fa114dcdb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3500a2c7b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3500a2c7b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8b133f74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8b133f74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4428c55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4428c55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8b133f74e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8b133f74e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500a2c7b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500a2c7b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fa114dcd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fa114dcd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500a2c7b6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3500a2c7b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500a2c7b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500a2c7b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fa114dcd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fa114dcd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75350" y="26542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58988" y="2530011"/>
            <a:ext cx="8984239" cy="274772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51550" y="-175575"/>
            <a:ext cx="5610455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2864487" y="351002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1932826" y="48634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3599974">
            <a:off x="4074746" y="411707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8100000">
            <a:off x="3703826" y="4307868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507925" y="2874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8215650" y="1724701"/>
            <a:ext cx="529800" cy="52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7079795" y="540000"/>
            <a:ext cx="2549455" cy="236575"/>
            <a:chOff x="7599725" y="1403925"/>
            <a:chExt cx="2549455" cy="236575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7605450" y="1640500"/>
              <a:ext cx="2510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2" name="Google Shape;22;p2"/>
          <p:cNvSpPr/>
          <p:nvPr/>
        </p:nvSpPr>
        <p:spPr>
          <a:xfrm rot="-9899280">
            <a:off x="-287077" y="3259107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13533" l="0" r="0" t="-1638"/>
          <a:stretch/>
        </p:blipFill>
        <p:spPr>
          <a:xfrm>
            <a:off x="6831359" y="1205638"/>
            <a:ext cx="2280650" cy="409500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>
            <p:ph idx="1" type="subTitle"/>
          </p:nvPr>
        </p:nvSpPr>
        <p:spPr>
          <a:xfrm rot="-607">
            <a:off x="713225" y="3505802"/>
            <a:ext cx="33963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2"/>
          <p:cNvSpPr txBox="1"/>
          <p:nvPr>
            <p:ph type="ctrTitle"/>
          </p:nvPr>
        </p:nvSpPr>
        <p:spPr>
          <a:xfrm>
            <a:off x="713225" y="1219865"/>
            <a:ext cx="5622600" cy="22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>
            <a:off x="401775" y="3569625"/>
            <a:ext cx="10055543" cy="2187959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 rot="10800000">
            <a:off x="1875285" y="4170635"/>
            <a:ext cx="7633708" cy="1359197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-386150" y="-219949"/>
            <a:ext cx="7054927" cy="2124251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53725" y="964051"/>
            <a:ext cx="4387025" cy="4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1"/>
          <p:cNvSpPr/>
          <p:nvPr/>
        </p:nvSpPr>
        <p:spPr>
          <a:xfrm flipH="1" rot="8100000">
            <a:off x="7073569" y="137622"/>
            <a:ext cx="700884" cy="70088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 flipH="1" rot="-5400000">
            <a:off x="-386159" y="4313208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 rot="5400000">
            <a:off x="8402138" y="344772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 flipH="1" rot="-5400000">
            <a:off x="3744001" y="428164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 flipH="1" rot="2700000">
            <a:off x="6876008" y="414581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 txBox="1"/>
          <p:nvPr>
            <p:ph hasCustomPrompt="1" type="title"/>
          </p:nvPr>
        </p:nvSpPr>
        <p:spPr>
          <a:xfrm rot="386">
            <a:off x="713225" y="1801200"/>
            <a:ext cx="53502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1"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subTitle"/>
          </p:nvPr>
        </p:nvSpPr>
        <p:spPr>
          <a:xfrm>
            <a:off x="713225" y="3281625"/>
            <a:ext cx="5350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/>
          <p:nvPr/>
        </p:nvSpPr>
        <p:spPr>
          <a:xfrm rot="10800000">
            <a:off x="-371571" y="-257452"/>
            <a:ext cx="6091223" cy="1862926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105650" y="35686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2758921" y="3507039"/>
            <a:ext cx="7080277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 rot="5400000">
            <a:off x="1052912" y="189602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 rot="8100000">
            <a:off x="732951" y="462368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 rot="-9899280">
            <a:off x="8128098" y="110882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 rot="7200026">
            <a:off x="8623864" y="3277160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3"/>
          <p:cNvGrpSpPr/>
          <p:nvPr/>
        </p:nvGrpSpPr>
        <p:grpSpPr>
          <a:xfrm rot="5400000">
            <a:off x="-812419" y="2982294"/>
            <a:ext cx="2549455" cy="0"/>
            <a:chOff x="7599725" y="1403925"/>
            <a:chExt cx="2549455" cy="0"/>
          </a:xfrm>
        </p:grpSpPr>
        <p:cxnSp>
          <p:nvCxnSpPr>
            <p:cNvPr id="131" name="Google Shape;131;p13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3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33" name="Google Shape;133;p13"/>
          <p:cNvSpPr txBox="1"/>
          <p:nvPr>
            <p:ph type="title"/>
          </p:nvPr>
        </p:nvSpPr>
        <p:spPr>
          <a:xfrm>
            <a:off x="1956085" y="1509725"/>
            <a:ext cx="2261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1955935" y="1778857"/>
            <a:ext cx="2261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hasCustomPrompt="1" idx="2" type="title"/>
          </p:nvPr>
        </p:nvSpPr>
        <p:spPr>
          <a:xfrm rot="2604">
            <a:off x="4949283" y="2685439"/>
            <a:ext cx="7920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hasCustomPrompt="1" idx="3" type="title"/>
          </p:nvPr>
        </p:nvSpPr>
        <p:spPr>
          <a:xfrm>
            <a:off x="4949307" y="3738727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hasCustomPrompt="1" idx="4" type="title"/>
          </p:nvPr>
        </p:nvSpPr>
        <p:spPr>
          <a:xfrm>
            <a:off x="1112118" y="2685589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idx="5" type="title"/>
          </p:nvPr>
        </p:nvSpPr>
        <p:spPr>
          <a:xfrm>
            <a:off x="1956085" y="2563793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13"/>
          <p:cNvSpPr txBox="1"/>
          <p:nvPr>
            <p:ph idx="6" type="subTitle"/>
          </p:nvPr>
        </p:nvSpPr>
        <p:spPr>
          <a:xfrm>
            <a:off x="1955935" y="2835431"/>
            <a:ext cx="2261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7" type="title"/>
          </p:nvPr>
        </p:nvSpPr>
        <p:spPr>
          <a:xfrm>
            <a:off x="5800404" y="1509725"/>
            <a:ext cx="2261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3"/>
          <p:cNvSpPr txBox="1"/>
          <p:nvPr>
            <p:ph idx="8" type="subTitle"/>
          </p:nvPr>
        </p:nvSpPr>
        <p:spPr>
          <a:xfrm>
            <a:off x="5800262" y="1778857"/>
            <a:ext cx="2261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9" type="title"/>
          </p:nvPr>
        </p:nvSpPr>
        <p:spPr>
          <a:xfrm>
            <a:off x="5800401" y="3621434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13"/>
          <p:cNvSpPr txBox="1"/>
          <p:nvPr>
            <p:ph idx="13" type="subTitle"/>
          </p:nvPr>
        </p:nvSpPr>
        <p:spPr>
          <a:xfrm>
            <a:off x="5800262" y="3895898"/>
            <a:ext cx="2261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14" type="title"/>
          </p:nvPr>
        </p:nvSpPr>
        <p:spPr>
          <a:xfrm>
            <a:off x="5800401" y="2563793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13"/>
          <p:cNvSpPr txBox="1"/>
          <p:nvPr>
            <p:ph idx="15" type="subTitle"/>
          </p:nvPr>
        </p:nvSpPr>
        <p:spPr>
          <a:xfrm>
            <a:off x="5800262" y="2835431"/>
            <a:ext cx="2261700" cy="5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16" type="title"/>
          </p:nvPr>
        </p:nvSpPr>
        <p:spPr>
          <a:xfrm>
            <a:off x="1956085" y="3621434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13"/>
          <p:cNvSpPr txBox="1"/>
          <p:nvPr>
            <p:ph idx="17" type="subTitle"/>
          </p:nvPr>
        </p:nvSpPr>
        <p:spPr>
          <a:xfrm>
            <a:off x="1955935" y="3895898"/>
            <a:ext cx="2261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hasCustomPrompt="1" idx="18" type="title"/>
          </p:nvPr>
        </p:nvSpPr>
        <p:spPr>
          <a:xfrm rot="2603">
            <a:off x="4949110" y="1632602"/>
            <a:ext cx="7923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hasCustomPrompt="1" idx="19" type="title"/>
          </p:nvPr>
        </p:nvSpPr>
        <p:spPr>
          <a:xfrm rot="1302">
            <a:off x="1110710" y="1632452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/>
          <p:nvPr>
            <p:ph hasCustomPrompt="1" idx="20" type="title"/>
          </p:nvPr>
        </p:nvSpPr>
        <p:spPr>
          <a:xfrm rot="1296">
            <a:off x="1111921" y="3738727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/>
          <p:nvPr>
            <p:ph idx="21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/>
          <p:nvPr/>
        </p:nvSpPr>
        <p:spPr>
          <a:xfrm>
            <a:off x="-275350" y="33400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2377921" y="3278439"/>
            <a:ext cx="7080277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/>
          <p:cNvSpPr/>
          <p:nvPr/>
        </p:nvSpPr>
        <p:spPr>
          <a:xfrm>
            <a:off x="-656350" y="-404175"/>
            <a:ext cx="4124228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94331">
            <a:off x="-74527" y="3490402"/>
            <a:ext cx="2626181" cy="1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/>
          <p:nvPr/>
        </p:nvSpPr>
        <p:spPr>
          <a:xfrm rot="3599974">
            <a:off x="616537" y="845879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/>
          <p:cNvSpPr/>
          <p:nvPr/>
        </p:nvSpPr>
        <p:spPr>
          <a:xfrm rot="6299746">
            <a:off x="426367" y="1327886"/>
            <a:ext cx="430149" cy="430149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/>
          <p:cNvSpPr/>
          <p:nvPr/>
        </p:nvSpPr>
        <p:spPr>
          <a:xfrm rot="7200026">
            <a:off x="5786789" y="4253110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 flipH="1" rot="-5400000">
            <a:off x="7796680" y="-174073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/>
          <p:nvPr/>
        </p:nvSpPr>
        <p:spPr>
          <a:xfrm flipH="1" rot="-5400000">
            <a:off x="178252" y="2978551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/>
          <p:nvPr/>
        </p:nvSpPr>
        <p:spPr>
          <a:xfrm flipH="1">
            <a:off x="-617585" y="33400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 flipH="1">
            <a:off x="-656350" y="3278439"/>
            <a:ext cx="7080277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 flipH="1">
            <a:off x="5333970" y="-404175"/>
            <a:ext cx="4124228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18276">
            <a:off x="6677877" y="2095529"/>
            <a:ext cx="2916200" cy="354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/>
          <p:nvPr/>
        </p:nvSpPr>
        <p:spPr>
          <a:xfrm rot="9899280">
            <a:off x="617976" y="529514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/>
          <p:cNvSpPr/>
          <p:nvPr/>
        </p:nvSpPr>
        <p:spPr>
          <a:xfrm rot="-9000143">
            <a:off x="502586" y="260454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/>
          <p:cNvSpPr/>
          <p:nvPr/>
        </p:nvSpPr>
        <p:spPr>
          <a:xfrm rot="7200026">
            <a:off x="2124289" y="4314460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/>
          <p:cNvSpPr/>
          <p:nvPr/>
        </p:nvSpPr>
        <p:spPr>
          <a:xfrm flipH="1" rot="-5400000">
            <a:off x="8430780" y="782277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"/>
          <p:cNvSpPr/>
          <p:nvPr/>
        </p:nvSpPr>
        <p:spPr>
          <a:xfrm flipH="1" rot="-5400000">
            <a:off x="6247177" y="4295101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 flipH="1" rot="9899280">
            <a:off x="362868" y="287182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 flipH="1">
            <a:off x="-2261762" y="3351154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 flipH="1" rot="10800000">
            <a:off x="3423377" y="-365174"/>
            <a:ext cx="6499026" cy="1987648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 flipH="1" rot="10800000">
            <a:off x="-577500" y="4089552"/>
            <a:ext cx="5149497" cy="1550523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 flipH="1" rot="-8100000">
            <a:off x="373176" y="71684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/>
          <p:cNvSpPr/>
          <p:nvPr/>
        </p:nvSpPr>
        <p:spPr>
          <a:xfrm flipH="1" rot="-5400000">
            <a:off x="7778355" y="27630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16"/>
          <p:cNvPicPr preferRelativeResize="0"/>
          <p:nvPr/>
        </p:nvPicPr>
        <p:blipFill rotWithShape="1">
          <a:blip r:embed="rId2">
            <a:alphaModFix/>
          </a:blip>
          <a:srcRect b="0" l="0" r="0" t="55927"/>
          <a:stretch/>
        </p:blipFill>
        <p:spPr>
          <a:xfrm rot="981508">
            <a:off x="6800402" y="3848154"/>
            <a:ext cx="2317996" cy="117319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3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 rot="10800000">
            <a:off x="-353703" y="-321900"/>
            <a:ext cx="6512928" cy="199190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486650" y="36448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2334875" y="3659450"/>
            <a:ext cx="7809158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 rot="-8999974">
            <a:off x="8002361" y="54086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 rot="-6299746">
            <a:off x="8246255" y="213226"/>
            <a:ext cx="430149" cy="430149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 rot="5400000">
            <a:off x="155687" y="874858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/>
          <p:nvPr/>
        </p:nvSpPr>
        <p:spPr>
          <a:xfrm flipH="1" rot="-5400000">
            <a:off x="-165923" y="4031001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4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/>
          <p:nvPr/>
        </p:nvSpPr>
        <p:spPr>
          <a:xfrm flipH="1" rot="10800000">
            <a:off x="3274930" y="-321900"/>
            <a:ext cx="6512928" cy="199190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 flipH="1">
            <a:off x="-398551" y="3534000"/>
            <a:ext cx="7543800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 flipH="1">
            <a:off x="-369545" y="3548599"/>
            <a:ext cx="6076659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 flipH="1" rot="4499280">
            <a:off x="739862" y="327108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 flipH="1" rot="8100000">
            <a:off x="1169523" y="587311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 flipH="1" rot="-5400000">
            <a:off x="8798130" y="3150027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 flipH="1" rot="-5400000">
            <a:off x="7425352" y="43237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/>
          <p:nvPr/>
        </p:nvSpPr>
        <p:spPr>
          <a:xfrm>
            <a:off x="-656500" y="3623449"/>
            <a:ext cx="10529888" cy="2644970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2225300" y="3567799"/>
            <a:ext cx="7689995" cy="195586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-199150" y="-404175"/>
            <a:ext cx="4972969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 rot="5400000">
            <a:off x="6821465" y="-25455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 rot="-5400000">
            <a:off x="8657080" y="499455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 rot="-5400000">
            <a:off x="834152" y="66835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2">
            <a:alphaModFix/>
          </a:blip>
          <a:srcRect b="15754" l="0" r="0" t="0"/>
          <a:stretch/>
        </p:blipFill>
        <p:spPr>
          <a:xfrm rot="-722187">
            <a:off x="328070" y="3888726"/>
            <a:ext cx="1295361" cy="100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/>
          <p:nvPr/>
        </p:nvSpPr>
        <p:spPr>
          <a:xfrm flipH="1">
            <a:off x="-1307250" y="3355125"/>
            <a:ext cx="10774204" cy="2402439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 flipH="1" rot="10800000">
            <a:off x="-290921" y="4015109"/>
            <a:ext cx="8179002" cy="1492391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 flipH="1">
            <a:off x="4064920" y="-397750"/>
            <a:ext cx="6649780" cy="1831225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 rot="-5400000">
            <a:off x="647251" y="340527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 rot="5400000">
            <a:off x="7963536" y="4603508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 flipH="1" rot="-5400000">
            <a:off x="-124274" y="2195851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 rot="5400000">
            <a:off x="8664326" y="539989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917848" y="811319"/>
            <a:ext cx="430200" cy="4302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 flipH="1">
            <a:off x="-351550" y="26542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flipH="1">
            <a:off x="-275344" y="2530011"/>
            <a:ext cx="8984239" cy="274772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3808978" y="-175575"/>
            <a:ext cx="5610455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6120" l="0" r="0" t="0"/>
          <a:stretch/>
        </p:blipFill>
        <p:spPr>
          <a:xfrm>
            <a:off x="53675" y="760275"/>
            <a:ext cx="2065850" cy="449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/>
          <p:nvPr/>
        </p:nvSpPr>
        <p:spPr>
          <a:xfrm rot="4499280">
            <a:off x="2840470" y="76314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7199857">
            <a:off x="2571410" y="462187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rot="4499280">
            <a:off x="7651275" y="562800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 rot="7200026">
            <a:off x="5169889" y="409058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rot="5400000">
            <a:off x="8430775" y="39273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 rot="5400000">
            <a:off x="4806200" y="671751"/>
            <a:ext cx="452400" cy="45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 rot="5400000">
            <a:off x="232800" y="164576"/>
            <a:ext cx="524100" cy="52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 txBox="1"/>
          <p:nvPr>
            <p:ph type="title"/>
          </p:nvPr>
        </p:nvSpPr>
        <p:spPr>
          <a:xfrm>
            <a:off x="4415875" y="1421075"/>
            <a:ext cx="4014900" cy="11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2590450" y="1839698"/>
            <a:ext cx="13545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 rot="379">
            <a:off x="4415875" y="2498875"/>
            <a:ext cx="2719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9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/>
          <p:nvPr/>
        </p:nvSpPr>
        <p:spPr>
          <a:xfrm>
            <a:off x="-491950" y="3988421"/>
            <a:ext cx="10087689" cy="2288294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2268859" y="3940275"/>
            <a:ext cx="7366931" cy="1692042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-383750" y="-381300"/>
            <a:ext cx="5380183" cy="2013713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 flipH="1" rot="8999974">
            <a:off x="7799888" y="581429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 flipH="1" rot="-5400000">
            <a:off x="1385255" y="517814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 flipH="1" rot="3600143">
            <a:off x="8114147" y="1146809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0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/>
          <p:nvPr/>
        </p:nvSpPr>
        <p:spPr>
          <a:xfrm>
            <a:off x="401775" y="3308724"/>
            <a:ext cx="10055543" cy="2448830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 rot="10800000">
            <a:off x="1875292" y="3981396"/>
            <a:ext cx="7633708" cy="1521270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-386150" y="-219950"/>
            <a:ext cx="4221381" cy="1656580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 rot="8999974">
            <a:off x="7782987" y="309171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 flipH="1" rot="-5400000">
            <a:off x="1561176" y="363238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 rot="5400000">
            <a:off x="-275349" y="4328027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 rot="10800000">
            <a:off x="8197435" y="680125"/>
            <a:ext cx="430200" cy="4302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-162100" y="1058223"/>
            <a:ext cx="3385195" cy="441245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/>
          <p:nvPr/>
        </p:nvSpPr>
        <p:spPr>
          <a:xfrm>
            <a:off x="401775" y="2720300"/>
            <a:ext cx="10055543" cy="3037249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 rot="10800000">
            <a:off x="1875272" y="3554678"/>
            <a:ext cx="7633708" cy="1886743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/>
          <p:nvPr/>
        </p:nvSpPr>
        <p:spPr>
          <a:xfrm>
            <a:off x="-386150" y="-219949"/>
            <a:ext cx="7054927" cy="2124251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 rot="2700000">
            <a:off x="7354855" y="189568"/>
            <a:ext cx="700884" cy="70088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 rot="-5400000">
            <a:off x="8680980" y="2495980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 rot="-5400000">
            <a:off x="278252" y="133515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 txBox="1"/>
          <p:nvPr>
            <p:ph type="title"/>
          </p:nvPr>
        </p:nvSpPr>
        <p:spPr>
          <a:xfrm rot="-822">
            <a:off x="3412375" y="2931261"/>
            <a:ext cx="5018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" name="Google Shape;246;p23"/>
          <p:cNvSpPr txBox="1"/>
          <p:nvPr>
            <p:ph idx="1" type="subTitle"/>
          </p:nvPr>
        </p:nvSpPr>
        <p:spPr>
          <a:xfrm>
            <a:off x="3412375" y="1453102"/>
            <a:ext cx="5018400" cy="14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/>
          <p:nvPr/>
        </p:nvSpPr>
        <p:spPr>
          <a:xfrm flipH="1">
            <a:off x="-1609453" y="3842100"/>
            <a:ext cx="10335578" cy="2392729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 flipH="1" rot="10800000">
            <a:off x="2152875" y="-431017"/>
            <a:ext cx="7395397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flipH="1" rot="10800000">
            <a:off x="-712257" y="4424537"/>
            <a:ext cx="6773391" cy="1380359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flipH="1" rot="-5400000">
            <a:off x="362816" y="279283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 rot="5400000">
            <a:off x="8513338" y="98007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/>
          <p:nvPr/>
        </p:nvSpPr>
        <p:spPr>
          <a:xfrm flipH="1" rot="-5400000">
            <a:off x="8800876" y="4277614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MAIN_POINT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/>
          <p:nvPr/>
        </p:nvSpPr>
        <p:spPr>
          <a:xfrm flipH="1">
            <a:off x="-1609453" y="3160424"/>
            <a:ext cx="10335578" cy="3074362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 flipH="1" rot="10800000">
            <a:off x="2463500" y="-260542"/>
            <a:ext cx="7047838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5"/>
          <p:cNvSpPr/>
          <p:nvPr/>
        </p:nvSpPr>
        <p:spPr>
          <a:xfrm flipH="1" rot="10800000">
            <a:off x="-712254" y="3908815"/>
            <a:ext cx="6773391" cy="1773591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 rot="-5400000">
            <a:off x="7040154" y="3787194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 rot="-2700000">
            <a:off x="7630711" y="378502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 rot="5400000">
            <a:off x="7623219" y="550706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 flipH="1" rot="-5400000">
            <a:off x="459105" y="-417748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 flipH="1" rot="-5400000">
            <a:off x="-316173" y="316042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 txBox="1"/>
          <p:nvPr>
            <p:ph idx="1" type="body"/>
          </p:nvPr>
        </p:nvSpPr>
        <p:spPr>
          <a:xfrm>
            <a:off x="4659300" y="1793475"/>
            <a:ext cx="3764700" cy="28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u="sng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5" name="Google Shape;265;p2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6" name="Google Shape;266;p25"/>
          <p:cNvSpPr txBox="1"/>
          <p:nvPr>
            <p:ph idx="2" type="body"/>
          </p:nvPr>
        </p:nvSpPr>
        <p:spPr>
          <a:xfrm>
            <a:off x="720000" y="1793475"/>
            <a:ext cx="3764700" cy="28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/>
          <p:nvPr/>
        </p:nvSpPr>
        <p:spPr>
          <a:xfrm>
            <a:off x="1598524" y="2720300"/>
            <a:ext cx="8858964" cy="3037249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 rot="10800000">
            <a:off x="2896829" y="3554679"/>
            <a:ext cx="6725022" cy="1886743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-386150" y="-219950"/>
            <a:ext cx="4688953" cy="1193265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 rot="5400000">
            <a:off x="8080412" y="779308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 flipH="1" rot="-5400000">
            <a:off x="-289370" y="40840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 flipH="1" rot="-5400000">
            <a:off x="6134027" y="343877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6"/>
          <p:cNvSpPr txBox="1"/>
          <p:nvPr>
            <p:ph idx="1" type="body"/>
          </p:nvPr>
        </p:nvSpPr>
        <p:spPr>
          <a:xfrm>
            <a:off x="720000" y="1793475"/>
            <a:ext cx="3764700" cy="28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5" name="Google Shape;275;p2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26"/>
          <p:cNvSpPr txBox="1"/>
          <p:nvPr>
            <p:ph idx="2" type="body"/>
          </p:nvPr>
        </p:nvSpPr>
        <p:spPr>
          <a:xfrm>
            <a:off x="4666075" y="1793475"/>
            <a:ext cx="3764700" cy="28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7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/>
          <p:nvPr/>
        </p:nvSpPr>
        <p:spPr>
          <a:xfrm flipH="1">
            <a:off x="-1376743" y="2948900"/>
            <a:ext cx="10055543" cy="2653601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7"/>
          <p:cNvSpPr/>
          <p:nvPr/>
        </p:nvSpPr>
        <p:spPr>
          <a:xfrm flipH="1" rot="10800000">
            <a:off x="-428411" y="3677883"/>
            <a:ext cx="7633708" cy="1648489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7"/>
          <p:cNvSpPr/>
          <p:nvPr/>
        </p:nvSpPr>
        <p:spPr>
          <a:xfrm flipH="1">
            <a:off x="3997501" y="-220000"/>
            <a:ext cx="5692725" cy="1567701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"/>
          <p:cNvSpPr/>
          <p:nvPr/>
        </p:nvSpPr>
        <p:spPr>
          <a:xfrm rot="-6300720">
            <a:off x="852930" y="261330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"/>
          <p:cNvSpPr/>
          <p:nvPr/>
        </p:nvSpPr>
        <p:spPr>
          <a:xfrm flipH="1" rot="-5400000">
            <a:off x="321601" y="2458701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7"/>
          <p:cNvSpPr/>
          <p:nvPr/>
        </p:nvSpPr>
        <p:spPr>
          <a:xfrm rot="5400000">
            <a:off x="7836326" y="408139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"/>
          <p:cNvSpPr/>
          <p:nvPr/>
        </p:nvSpPr>
        <p:spPr>
          <a:xfrm rot="-899746">
            <a:off x="688406" y="757666"/>
            <a:ext cx="430149" cy="430149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30635">
            <a:off x="7077400" y="3269075"/>
            <a:ext cx="1868399" cy="171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>
            <p:ph idx="1" type="subTitle"/>
          </p:nvPr>
        </p:nvSpPr>
        <p:spPr>
          <a:xfrm>
            <a:off x="1406027" y="2010900"/>
            <a:ext cx="2907600" cy="16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ndika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ndika"/>
              <a:buChar char="■"/>
              <a:defRPr/>
            </a:lvl9pPr>
          </a:lstStyle>
          <a:p/>
        </p:txBody>
      </p:sp>
      <p:sp>
        <p:nvSpPr>
          <p:cNvPr id="287" name="Google Shape;287;p27"/>
          <p:cNvSpPr txBox="1"/>
          <p:nvPr>
            <p:ph idx="2" type="subTitle"/>
          </p:nvPr>
        </p:nvSpPr>
        <p:spPr>
          <a:xfrm>
            <a:off x="4826946" y="2010900"/>
            <a:ext cx="2907600" cy="16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ndika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ndika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ndika"/>
              <a:buChar char="■"/>
              <a:defRPr/>
            </a:lvl9pPr>
          </a:lstStyle>
          <a:p/>
        </p:txBody>
      </p:sp>
      <p:sp>
        <p:nvSpPr>
          <p:cNvPr id="288" name="Google Shape;288;p27"/>
          <p:cNvSpPr txBox="1"/>
          <p:nvPr>
            <p:ph type="title"/>
          </p:nvPr>
        </p:nvSpPr>
        <p:spPr>
          <a:xfrm>
            <a:off x="1691652" y="1576338"/>
            <a:ext cx="2336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27"/>
          <p:cNvSpPr txBox="1"/>
          <p:nvPr>
            <p:ph idx="3" type="title"/>
          </p:nvPr>
        </p:nvSpPr>
        <p:spPr>
          <a:xfrm>
            <a:off x="5112544" y="1576338"/>
            <a:ext cx="2336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0" name="Google Shape;290;p27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8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/>
          <p:nvPr/>
        </p:nvSpPr>
        <p:spPr>
          <a:xfrm>
            <a:off x="778175" y="2763927"/>
            <a:ext cx="9021424" cy="2712701"/>
          </a:xfrm>
          <a:custGeom>
            <a:rect b="b" l="l" r="r" t="t"/>
            <a:pathLst>
              <a:path extrusionOk="0" h="55708" w="145004">
                <a:moveTo>
                  <a:pt x="145004" y="1"/>
                </a:moveTo>
                <a:cubicBezTo>
                  <a:pt x="144537" y="101"/>
                  <a:pt x="144070" y="201"/>
                  <a:pt x="143570" y="335"/>
                </a:cubicBezTo>
                <a:cubicBezTo>
                  <a:pt x="140034" y="4037"/>
                  <a:pt x="136331" y="7440"/>
                  <a:pt x="132729" y="10442"/>
                </a:cubicBezTo>
                <a:cubicBezTo>
                  <a:pt x="132729" y="10442"/>
                  <a:pt x="132695" y="10475"/>
                  <a:pt x="132695" y="10475"/>
                </a:cubicBezTo>
                <a:cubicBezTo>
                  <a:pt x="127658" y="14611"/>
                  <a:pt x="122588" y="18347"/>
                  <a:pt x="117451" y="21650"/>
                </a:cubicBezTo>
                <a:lnTo>
                  <a:pt x="117418" y="21650"/>
                </a:lnTo>
                <a:cubicBezTo>
                  <a:pt x="117284" y="21750"/>
                  <a:pt x="117117" y="21850"/>
                  <a:pt x="116951" y="21950"/>
                </a:cubicBezTo>
                <a:cubicBezTo>
                  <a:pt x="116684" y="22117"/>
                  <a:pt x="116417" y="22284"/>
                  <a:pt x="116183" y="22450"/>
                </a:cubicBezTo>
                <a:cubicBezTo>
                  <a:pt x="116083" y="22517"/>
                  <a:pt x="115983" y="22584"/>
                  <a:pt x="115883" y="22651"/>
                </a:cubicBezTo>
                <a:cubicBezTo>
                  <a:pt x="115716" y="22751"/>
                  <a:pt x="115583" y="22817"/>
                  <a:pt x="115449" y="22917"/>
                </a:cubicBezTo>
                <a:cubicBezTo>
                  <a:pt x="113181" y="24318"/>
                  <a:pt x="111847" y="25052"/>
                  <a:pt x="111847" y="25052"/>
                </a:cubicBezTo>
                <a:lnTo>
                  <a:pt x="111814" y="25086"/>
                </a:lnTo>
                <a:cubicBezTo>
                  <a:pt x="105075" y="28988"/>
                  <a:pt x="98271" y="32124"/>
                  <a:pt x="91432" y="34459"/>
                </a:cubicBezTo>
                <a:cubicBezTo>
                  <a:pt x="70017" y="41664"/>
                  <a:pt x="48468" y="40730"/>
                  <a:pt x="26986" y="43432"/>
                </a:cubicBezTo>
                <a:cubicBezTo>
                  <a:pt x="18113" y="44566"/>
                  <a:pt x="9140" y="46334"/>
                  <a:pt x="334" y="50270"/>
                </a:cubicBezTo>
                <a:lnTo>
                  <a:pt x="0" y="55708"/>
                </a:lnTo>
                <a:cubicBezTo>
                  <a:pt x="5805" y="54106"/>
                  <a:pt x="11642" y="52739"/>
                  <a:pt x="17480" y="51571"/>
                </a:cubicBezTo>
                <a:cubicBezTo>
                  <a:pt x="50370" y="44800"/>
                  <a:pt x="83660" y="42331"/>
                  <a:pt x="116017" y="30289"/>
                </a:cubicBezTo>
                <a:cubicBezTo>
                  <a:pt x="125824" y="26620"/>
                  <a:pt x="135497" y="22083"/>
                  <a:pt x="145004" y="16780"/>
                </a:cubicBezTo>
                <a:lnTo>
                  <a:pt x="1450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1222349" y="3241823"/>
            <a:ext cx="8479688" cy="2408921"/>
          </a:xfrm>
          <a:custGeom>
            <a:rect b="b" l="l" r="r" t="t"/>
            <a:pathLst>
              <a:path extrusionOk="0" h="41231" w="145138">
                <a:moveTo>
                  <a:pt x="145138" y="1"/>
                </a:moveTo>
                <a:cubicBezTo>
                  <a:pt x="135631" y="5304"/>
                  <a:pt x="125958" y="9841"/>
                  <a:pt x="116151" y="13510"/>
                </a:cubicBezTo>
                <a:cubicBezTo>
                  <a:pt x="83794" y="25552"/>
                  <a:pt x="50504" y="28021"/>
                  <a:pt x="17614" y="34792"/>
                </a:cubicBezTo>
                <a:cubicBezTo>
                  <a:pt x="11776" y="35960"/>
                  <a:pt x="5939" y="37327"/>
                  <a:pt x="134" y="38929"/>
                </a:cubicBezTo>
                <a:lnTo>
                  <a:pt x="1" y="41230"/>
                </a:lnTo>
                <a:lnTo>
                  <a:pt x="145138" y="41230"/>
                </a:lnTo>
                <a:lnTo>
                  <a:pt x="145138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-309381" y="-654845"/>
            <a:ext cx="6041233" cy="1819026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 flipH="1" rot="-2700000">
            <a:off x="7893815" y="260048"/>
            <a:ext cx="700884" cy="70088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 flipH="1" rot="-5400000">
            <a:off x="8253867" y="814450"/>
            <a:ext cx="430200" cy="4302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 flipH="1" rot="10800000">
            <a:off x="296511" y="547539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 flipH="1" rot="-7200026">
            <a:off x="2012545" y="442498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 flipH="1" rot="-5400000">
            <a:off x="-309375" y="2996427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 flipH="1" rot="-5400000">
            <a:off x="8532500" y="2571751"/>
            <a:ext cx="452400" cy="45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 txBox="1"/>
          <p:nvPr>
            <p:ph idx="1" type="subTitle"/>
          </p:nvPr>
        </p:nvSpPr>
        <p:spPr>
          <a:xfrm>
            <a:off x="1695275" y="3002975"/>
            <a:ext cx="2336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8"/>
          <p:cNvSpPr txBox="1"/>
          <p:nvPr>
            <p:ph idx="2" type="subTitle"/>
          </p:nvPr>
        </p:nvSpPr>
        <p:spPr>
          <a:xfrm>
            <a:off x="5112025" y="3002975"/>
            <a:ext cx="2336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28"/>
          <p:cNvSpPr txBox="1"/>
          <p:nvPr>
            <p:ph type="title"/>
          </p:nvPr>
        </p:nvSpPr>
        <p:spPr>
          <a:xfrm>
            <a:off x="1695450" y="2652988"/>
            <a:ext cx="2336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4" name="Google Shape;304;p28"/>
          <p:cNvSpPr txBox="1"/>
          <p:nvPr>
            <p:ph idx="3" type="title"/>
          </p:nvPr>
        </p:nvSpPr>
        <p:spPr>
          <a:xfrm>
            <a:off x="5112180" y="2652988"/>
            <a:ext cx="2336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5" name="Google Shape;305;p28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/>
          <p:nvPr/>
        </p:nvSpPr>
        <p:spPr>
          <a:xfrm>
            <a:off x="-158325" y="3406783"/>
            <a:ext cx="10087689" cy="2793639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/>
          <p:nvPr/>
        </p:nvSpPr>
        <p:spPr>
          <a:xfrm>
            <a:off x="2176187" y="3424202"/>
            <a:ext cx="7366931" cy="2065801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9"/>
          <p:cNvSpPr/>
          <p:nvPr/>
        </p:nvSpPr>
        <p:spPr>
          <a:xfrm>
            <a:off x="-383750" y="-381300"/>
            <a:ext cx="5646009" cy="1692057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/>
          <p:nvPr/>
        </p:nvSpPr>
        <p:spPr>
          <a:xfrm flipH="1" rot="10800000">
            <a:off x="7979336" y="355903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9"/>
          <p:cNvSpPr/>
          <p:nvPr/>
        </p:nvSpPr>
        <p:spPr>
          <a:xfrm flipH="1" rot="-5400000">
            <a:off x="151341" y="4016633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/>
          <p:nvPr/>
        </p:nvSpPr>
        <p:spPr>
          <a:xfrm flipH="1" rot="-5400000">
            <a:off x="1575376" y="50714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 flipH="1" rot="5400000">
            <a:off x="7779144" y="355906"/>
            <a:ext cx="430200" cy="4302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 txBox="1"/>
          <p:nvPr>
            <p:ph type="title"/>
          </p:nvPr>
        </p:nvSpPr>
        <p:spPr>
          <a:xfrm>
            <a:off x="932275" y="3243950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" name="Google Shape;315;p29"/>
          <p:cNvSpPr txBox="1"/>
          <p:nvPr>
            <p:ph idx="1" type="subTitle"/>
          </p:nvPr>
        </p:nvSpPr>
        <p:spPr>
          <a:xfrm>
            <a:off x="932275" y="3549298"/>
            <a:ext cx="1911900" cy="7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9"/>
          <p:cNvSpPr txBox="1"/>
          <p:nvPr>
            <p:ph idx="2" type="title"/>
          </p:nvPr>
        </p:nvSpPr>
        <p:spPr>
          <a:xfrm>
            <a:off x="3616000" y="3243950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7" name="Google Shape;317;p29"/>
          <p:cNvSpPr txBox="1"/>
          <p:nvPr>
            <p:ph idx="3" type="subTitle"/>
          </p:nvPr>
        </p:nvSpPr>
        <p:spPr>
          <a:xfrm>
            <a:off x="3616000" y="3549302"/>
            <a:ext cx="1911900" cy="7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9"/>
          <p:cNvSpPr txBox="1"/>
          <p:nvPr>
            <p:ph idx="4" type="title"/>
          </p:nvPr>
        </p:nvSpPr>
        <p:spPr>
          <a:xfrm>
            <a:off x="6299850" y="3243950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9" name="Google Shape;319;p29"/>
          <p:cNvSpPr txBox="1"/>
          <p:nvPr>
            <p:ph idx="5" type="subTitle"/>
          </p:nvPr>
        </p:nvSpPr>
        <p:spPr>
          <a:xfrm>
            <a:off x="6299850" y="3549302"/>
            <a:ext cx="1911900" cy="7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9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/>
          <p:nvPr/>
        </p:nvSpPr>
        <p:spPr>
          <a:xfrm>
            <a:off x="-88050" y="3355125"/>
            <a:ext cx="10774204" cy="2402439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"/>
          <p:cNvSpPr/>
          <p:nvPr/>
        </p:nvSpPr>
        <p:spPr>
          <a:xfrm rot="10800000">
            <a:off x="1490823" y="4015109"/>
            <a:ext cx="8179002" cy="1492391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0"/>
          <p:cNvSpPr/>
          <p:nvPr/>
        </p:nvSpPr>
        <p:spPr>
          <a:xfrm>
            <a:off x="-316650" y="-397753"/>
            <a:ext cx="5549683" cy="1510440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/>
          <p:nvPr/>
        </p:nvSpPr>
        <p:spPr>
          <a:xfrm flipH="1" rot="6300720">
            <a:off x="7753562" y="189655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 rot="5400000">
            <a:off x="8797955" y="2759251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 flipH="1" rot="-5400000">
            <a:off x="427955" y="454189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0"/>
          <p:cNvSpPr/>
          <p:nvPr/>
        </p:nvSpPr>
        <p:spPr>
          <a:xfrm flipH="1" rot="899746">
            <a:off x="8319476" y="502516"/>
            <a:ext cx="430149" cy="430149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2492" y="3049713"/>
            <a:ext cx="2008433" cy="21654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/>
          <p:nvPr>
            <p:ph type="title"/>
          </p:nvPr>
        </p:nvSpPr>
        <p:spPr>
          <a:xfrm>
            <a:off x="6049427" y="1540025"/>
            <a:ext cx="195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1" name="Google Shape;331;p30"/>
          <p:cNvSpPr txBox="1"/>
          <p:nvPr>
            <p:ph idx="1" type="subTitle"/>
          </p:nvPr>
        </p:nvSpPr>
        <p:spPr>
          <a:xfrm>
            <a:off x="6031425" y="1972558"/>
            <a:ext cx="199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0"/>
          <p:cNvSpPr txBox="1"/>
          <p:nvPr>
            <p:ph idx="2" type="title"/>
          </p:nvPr>
        </p:nvSpPr>
        <p:spPr>
          <a:xfrm>
            <a:off x="1128750" y="1590732"/>
            <a:ext cx="1992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3" name="Google Shape;333;p30"/>
          <p:cNvSpPr txBox="1"/>
          <p:nvPr>
            <p:ph idx="3" type="subTitle"/>
          </p:nvPr>
        </p:nvSpPr>
        <p:spPr>
          <a:xfrm>
            <a:off x="1128751" y="1974605"/>
            <a:ext cx="199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0"/>
          <p:cNvSpPr txBox="1"/>
          <p:nvPr>
            <p:ph idx="4" type="title"/>
          </p:nvPr>
        </p:nvSpPr>
        <p:spPr>
          <a:xfrm>
            <a:off x="1128750" y="3111708"/>
            <a:ext cx="1992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5" name="Google Shape;335;p30"/>
          <p:cNvSpPr txBox="1"/>
          <p:nvPr>
            <p:ph idx="5" type="subTitle"/>
          </p:nvPr>
        </p:nvSpPr>
        <p:spPr>
          <a:xfrm>
            <a:off x="1128751" y="3492765"/>
            <a:ext cx="199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0"/>
          <p:cNvSpPr txBox="1"/>
          <p:nvPr>
            <p:ph idx="6" type="title"/>
          </p:nvPr>
        </p:nvSpPr>
        <p:spPr>
          <a:xfrm>
            <a:off x="6031436" y="3111707"/>
            <a:ext cx="1992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7" name="Google Shape;337;p30"/>
          <p:cNvSpPr txBox="1"/>
          <p:nvPr>
            <p:ph idx="7" type="subTitle"/>
          </p:nvPr>
        </p:nvSpPr>
        <p:spPr>
          <a:xfrm>
            <a:off x="6031425" y="3492765"/>
            <a:ext cx="199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30"/>
          <p:cNvSpPr txBox="1"/>
          <p:nvPr>
            <p:ph idx="8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401775" y="2720300"/>
            <a:ext cx="10055543" cy="3037249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rot="10800000">
            <a:off x="1875272" y="3554678"/>
            <a:ext cx="7633708" cy="1886743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-386150" y="-219950"/>
            <a:ext cx="7054927" cy="1693675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rot="-6300720">
            <a:off x="7835505" y="371580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flipH="1" rot="-5400000">
            <a:off x="4489726" y="294901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rot="5400000">
            <a:off x="299226" y="3824914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 rot="-4500254">
            <a:off x="7670980" y="715512"/>
            <a:ext cx="430149" cy="430149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 txBox="1"/>
          <p:nvPr>
            <p:ph idx="1" type="subTitle"/>
          </p:nvPr>
        </p:nvSpPr>
        <p:spPr>
          <a:xfrm rot="411">
            <a:off x="5113750" y="2373050"/>
            <a:ext cx="2508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type="title"/>
          </p:nvPr>
        </p:nvSpPr>
        <p:spPr>
          <a:xfrm>
            <a:off x="5113750" y="1712800"/>
            <a:ext cx="25089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/>
          <p:nvPr/>
        </p:nvSpPr>
        <p:spPr>
          <a:xfrm flipH="1">
            <a:off x="-1609453" y="3382825"/>
            <a:ext cx="10335578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/>
          <p:nvPr/>
        </p:nvSpPr>
        <p:spPr>
          <a:xfrm flipH="1" rot="10800000">
            <a:off x="2667546" y="-331285"/>
            <a:ext cx="7080277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 flipH="1" rot="10800000">
            <a:off x="-712261" y="4002301"/>
            <a:ext cx="6773391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1"/>
          <p:cNvSpPr/>
          <p:nvPr/>
        </p:nvSpPr>
        <p:spPr>
          <a:xfrm rot="-6300720">
            <a:off x="550563" y="529457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/>
          <p:nvPr/>
        </p:nvSpPr>
        <p:spPr>
          <a:xfrm rot="-3600143">
            <a:off x="1090107" y="414067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1"/>
          <p:cNvSpPr/>
          <p:nvPr/>
        </p:nvSpPr>
        <p:spPr>
          <a:xfrm rot="5400000">
            <a:off x="8080412" y="779308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/>
          <p:nvPr/>
        </p:nvSpPr>
        <p:spPr>
          <a:xfrm flipH="1" rot="-5400000">
            <a:off x="7761955" y="460350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1"/>
          <p:cNvSpPr/>
          <p:nvPr/>
        </p:nvSpPr>
        <p:spPr>
          <a:xfrm flipH="1" rot="-5400000">
            <a:off x="-297648" y="2326651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1"/>
          <p:cNvSpPr txBox="1"/>
          <p:nvPr>
            <p:ph type="title"/>
          </p:nvPr>
        </p:nvSpPr>
        <p:spPr>
          <a:xfrm>
            <a:off x="2344552" y="1678325"/>
            <a:ext cx="168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31"/>
          <p:cNvSpPr txBox="1"/>
          <p:nvPr>
            <p:ph idx="1" type="subTitle"/>
          </p:nvPr>
        </p:nvSpPr>
        <p:spPr>
          <a:xfrm>
            <a:off x="2344559" y="2052727"/>
            <a:ext cx="1684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1"/>
          <p:cNvSpPr txBox="1"/>
          <p:nvPr>
            <p:ph idx="2" type="title"/>
          </p:nvPr>
        </p:nvSpPr>
        <p:spPr>
          <a:xfrm>
            <a:off x="6174743" y="1678325"/>
            <a:ext cx="168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1" name="Google Shape;351;p31"/>
          <p:cNvSpPr txBox="1"/>
          <p:nvPr>
            <p:ph idx="3" type="subTitle"/>
          </p:nvPr>
        </p:nvSpPr>
        <p:spPr>
          <a:xfrm>
            <a:off x="6174749" y="2052728"/>
            <a:ext cx="16845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1"/>
          <p:cNvSpPr txBox="1"/>
          <p:nvPr>
            <p:ph idx="4" type="title"/>
          </p:nvPr>
        </p:nvSpPr>
        <p:spPr>
          <a:xfrm>
            <a:off x="2344548" y="3174348"/>
            <a:ext cx="168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3" name="Google Shape;353;p31"/>
          <p:cNvSpPr txBox="1"/>
          <p:nvPr>
            <p:ph idx="5" type="subTitle"/>
          </p:nvPr>
        </p:nvSpPr>
        <p:spPr>
          <a:xfrm>
            <a:off x="2344534" y="3548749"/>
            <a:ext cx="16845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1"/>
          <p:cNvSpPr txBox="1"/>
          <p:nvPr>
            <p:ph idx="6" type="title"/>
          </p:nvPr>
        </p:nvSpPr>
        <p:spPr>
          <a:xfrm>
            <a:off x="6174750" y="3174342"/>
            <a:ext cx="168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5" name="Google Shape;355;p31"/>
          <p:cNvSpPr txBox="1"/>
          <p:nvPr>
            <p:ph idx="7" type="subTitle"/>
          </p:nvPr>
        </p:nvSpPr>
        <p:spPr>
          <a:xfrm>
            <a:off x="6174734" y="3548745"/>
            <a:ext cx="16845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8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/>
          <p:nvPr/>
        </p:nvSpPr>
        <p:spPr>
          <a:xfrm>
            <a:off x="-497350" y="3761305"/>
            <a:ext cx="10692765" cy="2589300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2"/>
          <p:cNvSpPr/>
          <p:nvPr/>
        </p:nvSpPr>
        <p:spPr>
          <a:xfrm>
            <a:off x="2429145" y="3706824"/>
            <a:ext cx="7809158" cy="1914759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2"/>
          <p:cNvSpPr/>
          <p:nvPr/>
        </p:nvSpPr>
        <p:spPr>
          <a:xfrm>
            <a:off x="-383750" y="-381300"/>
            <a:ext cx="4124228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2"/>
          <p:cNvSpPr/>
          <p:nvPr/>
        </p:nvSpPr>
        <p:spPr>
          <a:xfrm flipH="1" rot="6300720">
            <a:off x="7960587" y="416655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2"/>
          <p:cNvSpPr/>
          <p:nvPr/>
        </p:nvSpPr>
        <p:spPr>
          <a:xfrm flipH="1" rot="3600143">
            <a:off x="7691526" y="301265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"/>
          <p:cNvSpPr/>
          <p:nvPr/>
        </p:nvSpPr>
        <p:spPr>
          <a:xfrm flipH="1" rot="-5400000">
            <a:off x="-175455" y="3894933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"/>
          <p:cNvSpPr/>
          <p:nvPr/>
        </p:nvSpPr>
        <p:spPr>
          <a:xfrm rot="5400000">
            <a:off x="525355" y="521901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"/>
          <p:cNvSpPr txBox="1"/>
          <p:nvPr>
            <p:ph type="title"/>
          </p:nvPr>
        </p:nvSpPr>
        <p:spPr>
          <a:xfrm>
            <a:off x="4646858" y="2555380"/>
            <a:ext cx="18849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6" name="Google Shape;366;p32"/>
          <p:cNvSpPr txBox="1"/>
          <p:nvPr>
            <p:ph idx="1" type="subTitle"/>
          </p:nvPr>
        </p:nvSpPr>
        <p:spPr>
          <a:xfrm>
            <a:off x="4646837" y="2942125"/>
            <a:ext cx="18849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32"/>
          <p:cNvSpPr txBox="1"/>
          <p:nvPr>
            <p:ph idx="2" type="title"/>
          </p:nvPr>
        </p:nvSpPr>
        <p:spPr>
          <a:xfrm>
            <a:off x="2609505" y="1555725"/>
            <a:ext cx="18849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8" name="Google Shape;368;p32"/>
          <p:cNvSpPr txBox="1"/>
          <p:nvPr>
            <p:ph idx="3" type="subTitle"/>
          </p:nvPr>
        </p:nvSpPr>
        <p:spPr>
          <a:xfrm>
            <a:off x="2609481" y="1942657"/>
            <a:ext cx="18849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2"/>
          <p:cNvSpPr txBox="1"/>
          <p:nvPr>
            <p:ph idx="4" type="title"/>
          </p:nvPr>
        </p:nvSpPr>
        <p:spPr>
          <a:xfrm>
            <a:off x="2609474" y="3555797"/>
            <a:ext cx="18849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0" name="Google Shape;370;p32"/>
          <p:cNvSpPr txBox="1"/>
          <p:nvPr>
            <p:ph idx="5" type="subTitle"/>
          </p:nvPr>
        </p:nvSpPr>
        <p:spPr>
          <a:xfrm>
            <a:off x="2609474" y="3945356"/>
            <a:ext cx="18849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32"/>
          <p:cNvSpPr txBox="1"/>
          <p:nvPr>
            <p:ph idx="6" type="title"/>
          </p:nvPr>
        </p:nvSpPr>
        <p:spPr>
          <a:xfrm>
            <a:off x="2609465" y="2555080"/>
            <a:ext cx="18849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2" name="Google Shape;372;p32"/>
          <p:cNvSpPr txBox="1"/>
          <p:nvPr>
            <p:ph idx="7" type="subTitle"/>
          </p:nvPr>
        </p:nvSpPr>
        <p:spPr>
          <a:xfrm>
            <a:off x="2609462" y="2942125"/>
            <a:ext cx="18849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2"/>
          <p:cNvSpPr txBox="1"/>
          <p:nvPr>
            <p:ph idx="8" type="title"/>
          </p:nvPr>
        </p:nvSpPr>
        <p:spPr>
          <a:xfrm>
            <a:off x="4646846" y="1556325"/>
            <a:ext cx="18849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4" name="Google Shape;374;p32"/>
          <p:cNvSpPr txBox="1"/>
          <p:nvPr>
            <p:ph idx="9" type="subTitle"/>
          </p:nvPr>
        </p:nvSpPr>
        <p:spPr>
          <a:xfrm>
            <a:off x="4646825" y="1942658"/>
            <a:ext cx="18849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32"/>
          <p:cNvSpPr txBox="1"/>
          <p:nvPr>
            <p:ph idx="13" type="title"/>
          </p:nvPr>
        </p:nvSpPr>
        <p:spPr>
          <a:xfrm>
            <a:off x="4648188" y="3555797"/>
            <a:ext cx="18849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6" name="Google Shape;376;p32"/>
          <p:cNvSpPr txBox="1"/>
          <p:nvPr>
            <p:ph idx="14" type="subTitle"/>
          </p:nvPr>
        </p:nvSpPr>
        <p:spPr>
          <a:xfrm>
            <a:off x="4648188" y="3942682"/>
            <a:ext cx="18849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32"/>
          <p:cNvSpPr txBox="1"/>
          <p:nvPr>
            <p:ph idx="15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/>
          <p:nvPr/>
        </p:nvSpPr>
        <p:spPr>
          <a:xfrm flipH="1">
            <a:off x="-1154753" y="3862546"/>
            <a:ext cx="8535353" cy="2095175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 flipH="1" rot="10800000">
            <a:off x="-806900" y="4285707"/>
            <a:ext cx="6479453" cy="1301563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3"/>
          <p:cNvSpPr/>
          <p:nvPr/>
        </p:nvSpPr>
        <p:spPr>
          <a:xfrm flipH="1">
            <a:off x="3792020" y="-518025"/>
            <a:ext cx="5790704" cy="1831225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3"/>
          <p:cNvSpPr/>
          <p:nvPr/>
        </p:nvSpPr>
        <p:spPr>
          <a:xfrm rot="-1800026">
            <a:off x="544527" y="343180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 rot="5400000">
            <a:off x="8805463" y="3149083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3"/>
          <p:cNvSpPr/>
          <p:nvPr/>
        </p:nvSpPr>
        <p:spPr>
          <a:xfrm flipH="1" rot="-5400000">
            <a:off x="6990091" y="15412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"/>
          <p:cNvSpPr/>
          <p:nvPr/>
        </p:nvSpPr>
        <p:spPr>
          <a:xfrm rot="3600143">
            <a:off x="456898" y="763400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 txBox="1"/>
          <p:nvPr>
            <p:ph idx="1" type="subTitle"/>
          </p:nvPr>
        </p:nvSpPr>
        <p:spPr>
          <a:xfrm>
            <a:off x="1267498" y="4156314"/>
            <a:ext cx="13509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3"/>
          <p:cNvSpPr txBox="1"/>
          <p:nvPr>
            <p:ph hasCustomPrompt="1" type="title"/>
          </p:nvPr>
        </p:nvSpPr>
        <p:spPr>
          <a:xfrm>
            <a:off x="1291448" y="3270864"/>
            <a:ext cx="1271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8" name="Google Shape;388;p33"/>
          <p:cNvSpPr txBox="1"/>
          <p:nvPr>
            <p:ph idx="2" type="subTitle"/>
          </p:nvPr>
        </p:nvSpPr>
        <p:spPr>
          <a:xfrm>
            <a:off x="3718998" y="2828397"/>
            <a:ext cx="17970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3"/>
          <p:cNvSpPr txBox="1"/>
          <p:nvPr>
            <p:ph idx="3" type="subTitle"/>
          </p:nvPr>
        </p:nvSpPr>
        <p:spPr>
          <a:xfrm>
            <a:off x="6656823" y="2417766"/>
            <a:ext cx="11886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3"/>
          <p:cNvSpPr txBox="1"/>
          <p:nvPr>
            <p:ph hasCustomPrompt="1" idx="4" type="title"/>
          </p:nvPr>
        </p:nvSpPr>
        <p:spPr>
          <a:xfrm>
            <a:off x="3491073" y="2225697"/>
            <a:ext cx="2252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1" name="Google Shape;391;p33"/>
          <p:cNvSpPr txBox="1"/>
          <p:nvPr>
            <p:ph hasCustomPrompt="1" idx="5" type="title"/>
          </p:nvPr>
        </p:nvSpPr>
        <p:spPr>
          <a:xfrm>
            <a:off x="6599649" y="1487864"/>
            <a:ext cx="127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2" name="Google Shape;392;p33"/>
          <p:cNvSpPr txBox="1"/>
          <p:nvPr>
            <p:ph idx="6" type="subTitle"/>
          </p:nvPr>
        </p:nvSpPr>
        <p:spPr>
          <a:xfrm>
            <a:off x="1266573" y="2417766"/>
            <a:ext cx="13527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33"/>
          <p:cNvSpPr txBox="1"/>
          <p:nvPr>
            <p:ph hasCustomPrompt="1" idx="7" type="title"/>
          </p:nvPr>
        </p:nvSpPr>
        <p:spPr>
          <a:xfrm>
            <a:off x="1291448" y="1509764"/>
            <a:ext cx="1271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4" name="Google Shape;394;p33"/>
          <p:cNvSpPr txBox="1"/>
          <p:nvPr>
            <p:ph idx="8" type="subTitle"/>
          </p:nvPr>
        </p:nvSpPr>
        <p:spPr>
          <a:xfrm>
            <a:off x="6656823" y="4156314"/>
            <a:ext cx="11886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3"/>
          <p:cNvSpPr txBox="1"/>
          <p:nvPr>
            <p:ph hasCustomPrompt="1" idx="9" type="title"/>
          </p:nvPr>
        </p:nvSpPr>
        <p:spPr>
          <a:xfrm>
            <a:off x="6600099" y="3270864"/>
            <a:ext cx="1270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6" name="Google Shape;396;p33"/>
          <p:cNvSpPr txBox="1"/>
          <p:nvPr>
            <p:ph idx="13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/>
          <p:nvPr/>
        </p:nvSpPr>
        <p:spPr>
          <a:xfrm flipH="1">
            <a:off x="-1452943" y="3255175"/>
            <a:ext cx="10055543" cy="2578511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"/>
          <p:cNvSpPr/>
          <p:nvPr/>
        </p:nvSpPr>
        <p:spPr>
          <a:xfrm flipH="1" rot="10800000">
            <a:off x="-504611" y="3963554"/>
            <a:ext cx="7633708" cy="1601809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4"/>
          <p:cNvPicPr preferRelativeResize="0"/>
          <p:nvPr/>
        </p:nvPicPr>
        <p:blipFill rotWithShape="1">
          <a:blip r:embed="rId2">
            <a:alphaModFix/>
          </a:blip>
          <a:srcRect b="0" l="11535" r="0" t="8900"/>
          <a:stretch/>
        </p:blipFill>
        <p:spPr>
          <a:xfrm>
            <a:off x="4364150" y="644300"/>
            <a:ext cx="4405025" cy="42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4"/>
          <p:cNvSpPr/>
          <p:nvPr/>
        </p:nvSpPr>
        <p:spPr>
          <a:xfrm flipH="1">
            <a:off x="3402391" y="-219950"/>
            <a:ext cx="7054927" cy="1693675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4"/>
          <p:cNvSpPr/>
          <p:nvPr/>
        </p:nvSpPr>
        <p:spPr>
          <a:xfrm rot="-6300720">
            <a:off x="5268380" y="1085180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4"/>
          <p:cNvSpPr/>
          <p:nvPr/>
        </p:nvSpPr>
        <p:spPr>
          <a:xfrm flipH="1" rot="-5400000">
            <a:off x="8653801" y="792751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"/>
          <p:cNvSpPr/>
          <p:nvPr/>
        </p:nvSpPr>
        <p:spPr>
          <a:xfrm rot="5400000">
            <a:off x="-405099" y="1601089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4"/>
          <p:cNvSpPr/>
          <p:nvPr/>
        </p:nvSpPr>
        <p:spPr>
          <a:xfrm rot="-4500254">
            <a:off x="5103880" y="1475437"/>
            <a:ext cx="430149" cy="430149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4"/>
          <p:cNvSpPr txBox="1"/>
          <p:nvPr>
            <p:ph type="ctrTitle"/>
          </p:nvPr>
        </p:nvSpPr>
        <p:spPr>
          <a:xfrm>
            <a:off x="571500" y="474600"/>
            <a:ext cx="4000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7" name="Google Shape;407;p34"/>
          <p:cNvSpPr txBox="1"/>
          <p:nvPr>
            <p:ph idx="1" type="subTitle"/>
          </p:nvPr>
        </p:nvSpPr>
        <p:spPr>
          <a:xfrm>
            <a:off x="679050" y="1513654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34"/>
          <p:cNvSpPr txBox="1"/>
          <p:nvPr/>
        </p:nvSpPr>
        <p:spPr>
          <a:xfrm>
            <a:off x="779100" y="33006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</a:t>
            </a:r>
            <a:r>
              <a:rPr lang="en" sz="1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</a:t>
            </a:r>
            <a:r>
              <a:rPr lang="en" sz="1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includes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</a:t>
            </a:r>
            <a:r>
              <a:rPr lang="en" sz="1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9" name="Google Shape;409;p34"/>
          <p:cNvSpPr txBox="1"/>
          <p:nvPr>
            <p:ph idx="2" type="subTitle"/>
          </p:nvPr>
        </p:nvSpPr>
        <p:spPr>
          <a:xfrm rot="-962">
            <a:off x="963450" y="396417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 flipH="1">
            <a:off x="-841853" y="26542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5"/>
          <p:cNvSpPr/>
          <p:nvPr/>
        </p:nvSpPr>
        <p:spPr>
          <a:xfrm flipH="1">
            <a:off x="-765647" y="2530011"/>
            <a:ext cx="8984239" cy="274772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/>
          <p:nvPr/>
        </p:nvSpPr>
        <p:spPr>
          <a:xfrm flipH="1">
            <a:off x="4004475" y="-175575"/>
            <a:ext cx="5610455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5"/>
          <p:cNvSpPr/>
          <p:nvPr/>
        </p:nvSpPr>
        <p:spPr>
          <a:xfrm flipH="1" rot="-8100000">
            <a:off x="6900350" y="48634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5"/>
          <p:cNvSpPr/>
          <p:nvPr/>
        </p:nvSpPr>
        <p:spPr>
          <a:xfrm flipH="1" rot="-3599974">
            <a:off x="841468" y="333087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5"/>
          <p:cNvSpPr/>
          <p:nvPr/>
        </p:nvSpPr>
        <p:spPr>
          <a:xfrm flipH="1" rot="-8100000">
            <a:off x="1482975" y="3521668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5"/>
          <p:cNvSpPr/>
          <p:nvPr/>
        </p:nvSpPr>
        <p:spPr>
          <a:xfrm flipH="1" rot="-5400000">
            <a:off x="7932580" y="15137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"/>
          <p:cNvSpPr/>
          <p:nvPr/>
        </p:nvSpPr>
        <p:spPr>
          <a:xfrm flipH="1" rot="-5400000">
            <a:off x="344680" y="540001"/>
            <a:ext cx="529800" cy="52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5"/>
          <p:cNvSpPr/>
          <p:nvPr/>
        </p:nvSpPr>
        <p:spPr>
          <a:xfrm flipH="1" rot="9899280">
            <a:off x="7651268" y="3768020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/>
          <p:nvPr/>
        </p:nvSpPr>
        <p:spPr>
          <a:xfrm>
            <a:off x="1334463" y="267350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6"/>
          <p:cNvSpPr/>
          <p:nvPr/>
        </p:nvSpPr>
        <p:spPr>
          <a:xfrm rot="10800000">
            <a:off x="-1140825" y="-348825"/>
            <a:ext cx="8984239" cy="274772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/>
          <p:nvPr/>
        </p:nvSpPr>
        <p:spPr>
          <a:xfrm rot="10800000">
            <a:off x="3215355" y="3596307"/>
            <a:ext cx="6108620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6"/>
          <p:cNvSpPr/>
          <p:nvPr/>
        </p:nvSpPr>
        <p:spPr>
          <a:xfrm flipH="1" rot="-4499280">
            <a:off x="7382274" y="243364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6"/>
          <p:cNvSpPr/>
          <p:nvPr/>
        </p:nvSpPr>
        <p:spPr>
          <a:xfrm flipH="1" rot="-7199857">
            <a:off x="7921817" y="629237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6"/>
          <p:cNvSpPr/>
          <p:nvPr/>
        </p:nvSpPr>
        <p:spPr>
          <a:xfrm flipH="1" rot="-7200026">
            <a:off x="6797053" y="332058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"/>
          <p:cNvSpPr/>
          <p:nvPr/>
        </p:nvSpPr>
        <p:spPr>
          <a:xfrm flipH="1" rot="-5400000">
            <a:off x="299233" y="4026964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6"/>
          <p:cNvSpPr/>
          <p:nvPr/>
        </p:nvSpPr>
        <p:spPr>
          <a:xfrm flipH="1" rot="-5400000">
            <a:off x="113008" y="1723876"/>
            <a:ext cx="524100" cy="52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-539200" y="2771200"/>
            <a:ext cx="10468451" cy="3429312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1883460" y="2792583"/>
            <a:ext cx="7644978" cy="2535734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-884175" y="-306025"/>
            <a:ext cx="5646009" cy="1692057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rot="-6300720">
            <a:off x="5017538" y="3402407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 rot="-3600143">
            <a:off x="5557082" y="3287017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rot="7200026">
            <a:off x="7825541" y="228603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 flipH="1" rot="-5400000">
            <a:off x="-466545" y="3757477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flipH="1" rot="-5400000">
            <a:off x="8321202" y="271807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idx="1" type="body"/>
          </p:nvPr>
        </p:nvSpPr>
        <p:spPr>
          <a:xfrm>
            <a:off x="720000" y="1793475"/>
            <a:ext cx="3764700" cy="28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66075" y="1793475"/>
            <a:ext cx="3764700" cy="28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1447875" y="35114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3427721" y="3435239"/>
            <a:ext cx="7080277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-656350" y="-556575"/>
            <a:ext cx="5610455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 flipH="1" rot="-5400000">
            <a:off x="8432819" y="1487702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 flipH="1" rot="-8100000">
            <a:off x="8568126" y="205244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 flipH="1" rot="-5400000">
            <a:off x="-205895" y="73540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 flipH="1" rot="9899280">
            <a:off x="7868193" y="-44118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 flipH="1" rot="-5400000">
            <a:off x="8538127" y="315207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>
            <a:off x="-1205651" y="-296614"/>
            <a:ext cx="8004869" cy="1673226"/>
          </a:xfrm>
          <a:custGeom>
            <a:rect b="b" l="l" r="r" t="t"/>
            <a:pathLst>
              <a:path extrusionOk="0" h="10675" w="51071">
                <a:moveTo>
                  <a:pt x="1" y="1"/>
                </a:moveTo>
                <a:lnTo>
                  <a:pt x="1" y="10675"/>
                </a:lnTo>
                <a:cubicBezTo>
                  <a:pt x="16879" y="5838"/>
                  <a:pt x="33958" y="2803"/>
                  <a:pt x="51071" y="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414825" y="3237288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1496413" y="3077248"/>
            <a:ext cx="8984239" cy="274772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 rot="5400000">
            <a:off x="7668912" y="144208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 flipH="1" rot="-5400000">
            <a:off x="-175445" y="4037114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/>
          <p:nvPr/>
        </p:nvSpPr>
        <p:spPr>
          <a:xfrm flipH="1" rot="-5400000">
            <a:off x="8858227" y="1825701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/>
          <p:cNvSpPr txBox="1"/>
          <p:nvPr>
            <p:ph idx="1" type="subTitle"/>
          </p:nvPr>
        </p:nvSpPr>
        <p:spPr>
          <a:xfrm rot="-284">
            <a:off x="4796325" y="1784687"/>
            <a:ext cx="36330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486650" y="28066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 rot="10800000">
            <a:off x="-428788" y="-303952"/>
            <a:ext cx="8402988" cy="2569952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 rot="10800000">
            <a:off x="3225794" y="3611105"/>
            <a:ext cx="6041233" cy="1819026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 flipH="1" rot="-2700000">
            <a:off x="7848054" y="309647"/>
            <a:ext cx="700884" cy="70088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 flipH="1" rot="-5400000">
            <a:off x="8208106" y="864049"/>
            <a:ext cx="430200" cy="4302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/>
          <p:nvPr/>
        </p:nvSpPr>
        <p:spPr>
          <a:xfrm flipH="1" rot="3599974">
            <a:off x="4694842" y="189657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 flipH="1" rot="-7200026">
            <a:off x="-369668" y="3304310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 flipH="1" rot="-5400000">
            <a:off x="1961605" y="4662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 flipH="1" rot="-5400000">
            <a:off x="8395927" y="3070238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6168">
            <a:off x="309663" y="1737268"/>
            <a:ext cx="2043522" cy="29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/>
          <p:nvPr>
            <p:ph type="title"/>
          </p:nvPr>
        </p:nvSpPr>
        <p:spPr>
          <a:xfrm>
            <a:off x="2871700" y="1294250"/>
            <a:ext cx="4977000" cy="23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/>
          <p:nvPr/>
        </p:nvSpPr>
        <p:spPr>
          <a:xfrm>
            <a:off x="-275351" y="-176526"/>
            <a:ext cx="8004869" cy="1673226"/>
          </a:xfrm>
          <a:custGeom>
            <a:rect b="b" l="l" r="r" t="t"/>
            <a:pathLst>
              <a:path extrusionOk="0" h="10675" w="51071">
                <a:moveTo>
                  <a:pt x="1" y="1"/>
                </a:moveTo>
                <a:lnTo>
                  <a:pt x="1" y="10675"/>
                </a:lnTo>
                <a:cubicBezTo>
                  <a:pt x="16879" y="5838"/>
                  <a:pt x="33958" y="2803"/>
                  <a:pt x="51071" y="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-275350" y="26542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58988" y="2530011"/>
            <a:ext cx="8984239" cy="274772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0001">
            <a:off x="6803025" y="3165700"/>
            <a:ext cx="1832950" cy="21284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9"/>
          <p:cNvSpPr/>
          <p:nvPr/>
        </p:nvSpPr>
        <p:spPr>
          <a:xfrm flipH="1" rot="-5400000">
            <a:off x="7523751" y="162227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/>
          <p:nvPr/>
        </p:nvSpPr>
        <p:spPr>
          <a:xfrm flipH="1" rot="-8100000">
            <a:off x="8114308" y="43499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 flipH="1" rot="8100000">
            <a:off x="188980" y="705080"/>
            <a:ext cx="700884" cy="70088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 flipH="1" rot="-7200026">
            <a:off x="406507" y="418288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 flipH="1" rot="-5400000">
            <a:off x="4158005" y="20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 flipH="1" rot="-5400000">
            <a:off x="2208577" y="398482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 txBox="1"/>
          <p:nvPr>
            <p:ph type="title"/>
          </p:nvPr>
        </p:nvSpPr>
        <p:spPr>
          <a:xfrm>
            <a:off x="3883375" y="1314950"/>
            <a:ext cx="41148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9"/>
          <p:cNvSpPr txBox="1"/>
          <p:nvPr>
            <p:ph idx="1" type="subTitle"/>
          </p:nvPr>
        </p:nvSpPr>
        <p:spPr>
          <a:xfrm>
            <a:off x="3883375" y="2169350"/>
            <a:ext cx="41148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>
            <p:ph type="title"/>
          </p:nvPr>
        </p:nvSpPr>
        <p:spPr>
          <a:xfrm>
            <a:off x="5946575" y="540000"/>
            <a:ext cx="24840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/>
          <p:nvPr>
            <p:ph type="ctrTitle"/>
          </p:nvPr>
        </p:nvSpPr>
        <p:spPr>
          <a:xfrm>
            <a:off x="713225" y="1219875"/>
            <a:ext cx="6290400" cy="22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1"/>
                </a:solidFill>
              </a:rPr>
              <a:t>Whiskey vs Rum 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434" name="Google Shape;434;p37"/>
          <p:cNvSpPr txBox="1"/>
          <p:nvPr/>
        </p:nvSpPr>
        <p:spPr>
          <a:xfrm>
            <a:off x="866975" y="3197000"/>
            <a:ext cx="44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Woo Junhong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6"/>
          <p:cNvSpPr txBox="1"/>
          <p:nvPr>
            <p:ph type="title"/>
          </p:nvPr>
        </p:nvSpPr>
        <p:spPr>
          <a:xfrm>
            <a:off x="720000" y="494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Words</a:t>
            </a:r>
            <a:endParaRPr/>
          </a:p>
        </p:txBody>
      </p:sp>
      <p:sp>
        <p:nvSpPr>
          <p:cNvPr id="570" name="Google Shape;570;p46"/>
          <p:cNvSpPr/>
          <p:nvPr/>
        </p:nvSpPr>
        <p:spPr>
          <a:xfrm rot="-6300720">
            <a:off x="587881" y="1635855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6"/>
          <p:cNvSpPr/>
          <p:nvPr/>
        </p:nvSpPr>
        <p:spPr>
          <a:xfrm rot="-3600143">
            <a:off x="1127425" y="1520465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46"/>
          <p:cNvGrpSpPr/>
          <p:nvPr/>
        </p:nvGrpSpPr>
        <p:grpSpPr>
          <a:xfrm rot="5400000">
            <a:off x="3040206" y="2864007"/>
            <a:ext cx="2549455" cy="236575"/>
            <a:chOff x="7599725" y="1403925"/>
            <a:chExt cx="2549455" cy="236575"/>
          </a:xfrm>
        </p:grpSpPr>
        <p:cxnSp>
          <p:nvCxnSpPr>
            <p:cNvPr id="573" name="Google Shape;573;p46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6"/>
            <p:cNvCxnSpPr/>
            <p:nvPr/>
          </p:nvCxnSpPr>
          <p:spPr>
            <a:xfrm>
              <a:off x="7605450" y="1640500"/>
              <a:ext cx="2510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46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76" name="Google Shape;576;p46"/>
          <p:cNvSpPr txBox="1"/>
          <p:nvPr>
            <p:ph type="title"/>
          </p:nvPr>
        </p:nvSpPr>
        <p:spPr>
          <a:xfrm>
            <a:off x="6211093" y="763875"/>
            <a:ext cx="1684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r/rum</a:t>
            </a:r>
            <a:endParaRPr sz="2000"/>
          </a:p>
        </p:txBody>
      </p:sp>
      <p:sp>
        <p:nvSpPr>
          <p:cNvPr id="577" name="Google Shape;577;p46"/>
          <p:cNvSpPr/>
          <p:nvPr/>
        </p:nvSpPr>
        <p:spPr>
          <a:xfrm rot="5400000">
            <a:off x="713217" y="61371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6"/>
          <p:cNvSpPr/>
          <p:nvPr/>
        </p:nvSpPr>
        <p:spPr>
          <a:xfrm rot="5400000">
            <a:off x="5154492" y="61371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46"/>
          <p:cNvGrpSpPr/>
          <p:nvPr/>
        </p:nvGrpSpPr>
        <p:grpSpPr>
          <a:xfrm>
            <a:off x="5374174" y="799105"/>
            <a:ext cx="388617" cy="457194"/>
            <a:chOff x="3702525" y="3073300"/>
            <a:chExt cx="214350" cy="243525"/>
          </a:xfrm>
        </p:grpSpPr>
        <p:sp>
          <p:nvSpPr>
            <p:cNvPr id="580" name="Google Shape;580;p46"/>
            <p:cNvSpPr/>
            <p:nvPr/>
          </p:nvSpPr>
          <p:spPr>
            <a:xfrm>
              <a:off x="3710850" y="3245375"/>
              <a:ext cx="197700" cy="14300"/>
            </a:xfrm>
            <a:custGeom>
              <a:rect b="b" l="l" r="r" t="t"/>
              <a:pathLst>
                <a:path extrusionOk="0" h="572" w="7908">
                  <a:moveTo>
                    <a:pt x="1" y="0"/>
                  </a:moveTo>
                  <a:cubicBezTo>
                    <a:pt x="49" y="214"/>
                    <a:pt x="120" y="405"/>
                    <a:pt x="191" y="572"/>
                  </a:cubicBezTo>
                  <a:lnTo>
                    <a:pt x="7717" y="572"/>
                  </a:lnTo>
                  <a:cubicBezTo>
                    <a:pt x="7788" y="405"/>
                    <a:pt x="7860" y="214"/>
                    <a:pt x="7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3710850" y="3131050"/>
              <a:ext cx="197700" cy="14325"/>
            </a:xfrm>
            <a:custGeom>
              <a:rect b="b" l="l" r="r" t="t"/>
              <a:pathLst>
                <a:path extrusionOk="0" h="573" w="7908">
                  <a:moveTo>
                    <a:pt x="191" y="1"/>
                  </a:moveTo>
                  <a:cubicBezTo>
                    <a:pt x="120" y="167"/>
                    <a:pt x="49" y="358"/>
                    <a:pt x="1" y="572"/>
                  </a:cubicBezTo>
                  <a:lnTo>
                    <a:pt x="7907" y="572"/>
                  </a:lnTo>
                  <a:cubicBezTo>
                    <a:pt x="7860" y="358"/>
                    <a:pt x="7788" y="167"/>
                    <a:pt x="7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3838875" y="3073300"/>
              <a:ext cx="58350" cy="43500"/>
            </a:xfrm>
            <a:custGeom>
              <a:rect b="b" l="l" r="r" t="t"/>
              <a:pathLst>
                <a:path extrusionOk="0" h="1740" w="2334">
                  <a:moveTo>
                    <a:pt x="0" y="1"/>
                  </a:moveTo>
                  <a:cubicBezTo>
                    <a:pt x="381" y="406"/>
                    <a:pt x="691" y="1001"/>
                    <a:pt x="929" y="1739"/>
                  </a:cubicBezTo>
                  <a:lnTo>
                    <a:pt x="2334" y="1739"/>
                  </a:lnTo>
                  <a:cubicBezTo>
                    <a:pt x="1881" y="787"/>
                    <a:pt x="1381" y="144"/>
                    <a:pt x="1334" y="9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3722175" y="3073300"/>
              <a:ext cx="58375" cy="43500"/>
            </a:xfrm>
            <a:custGeom>
              <a:rect b="b" l="l" r="r" t="t"/>
              <a:pathLst>
                <a:path extrusionOk="0" h="1740" w="2335">
                  <a:moveTo>
                    <a:pt x="1072" y="1"/>
                  </a:moveTo>
                  <a:lnTo>
                    <a:pt x="1001" y="96"/>
                  </a:lnTo>
                  <a:cubicBezTo>
                    <a:pt x="953" y="144"/>
                    <a:pt x="453" y="787"/>
                    <a:pt x="0" y="1739"/>
                  </a:cubicBezTo>
                  <a:lnTo>
                    <a:pt x="1405" y="1739"/>
                  </a:lnTo>
                  <a:cubicBezTo>
                    <a:pt x="1644" y="1001"/>
                    <a:pt x="1953" y="406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3702525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67" y="1"/>
                  </a:moveTo>
                  <a:cubicBezTo>
                    <a:pt x="72" y="429"/>
                    <a:pt x="0" y="930"/>
                    <a:pt x="0" y="1406"/>
                  </a:cubicBezTo>
                  <a:cubicBezTo>
                    <a:pt x="0" y="1906"/>
                    <a:pt x="72" y="2406"/>
                    <a:pt x="167" y="2859"/>
                  </a:cubicBezTo>
                  <a:lnTo>
                    <a:pt x="1810" y="2859"/>
                  </a:lnTo>
                  <a:cubicBezTo>
                    <a:pt x="1739" y="2406"/>
                    <a:pt x="1715" y="1906"/>
                    <a:pt x="1715" y="1406"/>
                  </a:cubicBezTo>
                  <a:cubicBezTo>
                    <a:pt x="1715" y="930"/>
                    <a:pt x="1739" y="453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3871600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" y="1"/>
                  </a:moveTo>
                  <a:cubicBezTo>
                    <a:pt x="48" y="453"/>
                    <a:pt x="96" y="930"/>
                    <a:pt x="96" y="1406"/>
                  </a:cubicBezTo>
                  <a:cubicBezTo>
                    <a:pt x="96" y="1906"/>
                    <a:pt x="48" y="2406"/>
                    <a:pt x="1" y="2859"/>
                  </a:cubicBezTo>
                  <a:lnTo>
                    <a:pt x="1644" y="2859"/>
                  </a:lnTo>
                  <a:cubicBezTo>
                    <a:pt x="1739" y="2406"/>
                    <a:pt x="1811" y="1906"/>
                    <a:pt x="1811" y="1406"/>
                  </a:cubicBezTo>
                  <a:cubicBezTo>
                    <a:pt x="1811" y="930"/>
                    <a:pt x="1739" y="429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3838875" y="3273950"/>
              <a:ext cx="58350" cy="42875"/>
            </a:xfrm>
            <a:custGeom>
              <a:rect b="b" l="l" r="r" t="t"/>
              <a:pathLst>
                <a:path extrusionOk="0" h="1715" w="2334">
                  <a:moveTo>
                    <a:pt x="929" y="0"/>
                  </a:moveTo>
                  <a:cubicBezTo>
                    <a:pt x="691" y="738"/>
                    <a:pt x="381" y="1310"/>
                    <a:pt x="0" y="1715"/>
                  </a:cubicBezTo>
                  <a:lnTo>
                    <a:pt x="1238" y="1715"/>
                  </a:lnTo>
                  <a:lnTo>
                    <a:pt x="1334" y="1620"/>
                  </a:lnTo>
                  <a:cubicBezTo>
                    <a:pt x="1381" y="1572"/>
                    <a:pt x="1881" y="953"/>
                    <a:pt x="2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3722175" y="3273950"/>
              <a:ext cx="58375" cy="42875"/>
            </a:xfrm>
            <a:custGeom>
              <a:rect b="b" l="l" r="r" t="t"/>
              <a:pathLst>
                <a:path extrusionOk="0" h="1715" w="2335">
                  <a:moveTo>
                    <a:pt x="0" y="0"/>
                  </a:moveTo>
                  <a:cubicBezTo>
                    <a:pt x="453" y="953"/>
                    <a:pt x="953" y="1572"/>
                    <a:pt x="1001" y="1620"/>
                  </a:cubicBezTo>
                  <a:lnTo>
                    <a:pt x="1072" y="1715"/>
                  </a:lnTo>
                  <a:lnTo>
                    <a:pt x="2334" y="1715"/>
                  </a:lnTo>
                  <a:cubicBezTo>
                    <a:pt x="1953" y="1310"/>
                    <a:pt x="1644" y="738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377217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cubicBezTo>
                    <a:pt x="310" y="905"/>
                    <a:pt x="763" y="1477"/>
                    <a:pt x="1215" y="1643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381682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lnTo>
                    <a:pt x="1" y="1643"/>
                  </a:lnTo>
                  <a:cubicBezTo>
                    <a:pt x="453" y="1477"/>
                    <a:pt x="906" y="905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375967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96" y="1"/>
                  </a:moveTo>
                  <a:cubicBezTo>
                    <a:pt x="24" y="429"/>
                    <a:pt x="1" y="906"/>
                    <a:pt x="1" y="1406"/>
                  </a:cubicBezTo>
                  <a:cubicBezTo>
                    <a:pt x="1" y="1930"/>
                    <a:pt x="24" y="2430"/>
                    <a:pt x="96" y="2859"/>
                  </a:cubicBezTo>
                  <a:lnTo>
                    <a:pt x="1715" y="285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381682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1" y="1"/>
                  </a:moveTo>
                  <a:lnTo>
                    <a:pt x="1" y="2859"/>
                  </a:lnTo>
                  <a:lnTo>
                    <a:pt x="1620" y="2859"/>
                  </a:lnTo>
                  <a:cubicBezTo>
                    <a:pt x="1668" y="2430"/>
                    <a:pt x="1716" y="1930"/>
                    <a:pt x="1716" y="1406"/>
                  </a:cubicBezTo>
                  <a:cubicBezTo>
                    <a:pt x="1716" y="906"/>
                    <a:pt x="1668" y="429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377217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215" y="0"/>
                  </a:moveTo>
                  <a:cubicBezTo>
                    <a:pt x="763" y="167"/>
                    <a:pt x="310" y="762"/>
                    <a:pt x="1" y="1667"/>
                  </a:cubicBezTo>
                  <a:lnTo>
                    <a:pt x="1215" y="166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381682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" y="0"/>
                  </a:moveTo>
                  <a:lnTo>
                    <a:pt x="1" y="1667"/>
                  </a:lnTo>
                  <a:lnTo>
                    <a:pt x="1215" y="1667"/>
                  </a:lnTo>
                  <a:cubicBezTo>
                    <a:pt x="906" y="762"/>
                    <a:pt x="453" y="1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46"/>
          <p:cNvSpPr txBox="1"/>
          <p:nvPr>
            <p:ph idx="4294967295" type="title"/>
          </p:nvPr>
        </p:nvSpPr>
        <p:spPr>
          <a:xfrm>
            <a:off x="2059627" y="763875"/>
            <a:ext cx="1684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r/whiskey</a:t>
            </a:r>
            <a:endParaRPr sz="2000"/>
          </a:p>
        </p:txBody>
      </p:sp>
      <p:grpSp>
        <p:nvGrpSpPr>
          <p:cNvPr id="595" name="Google Shape;595;p46"/>
          <p:cNvGrpSpPr/>
          <p:nvPr/>
        </p:nvGrpSpPr>
        <p:grpSpPr>
          <a:xfrm>
            <a:off x="932912" y="799130"/>
            <a:ext cx="388617" cy="457194"/>
            <a:chOff x="3702525" y="3073300"/>
            <a:chExt cx="214350" cy="243525"/>
          </a:xfrm>
        </p:grpSpPr>
        <p:sp>
          <p:nvSpPr>
            <p:cNvPr id="596" name="Google Shape;596;p46"/>
            <p:cNvSpPr/>
            <p:nvPr/>
          </p:nvSpPr>
          <p:spPr>
            <a:xfrm>
              <a:off x="3710850" y="3245375"/>
              <a:ext cx="197700" cy="14300"/>
            </a:xfrm>
            <a:custGeom>
              <a:rect b="b" l="l" r="r" t="t"/>
              <a:pathLst>
                <a:path extrusionOk="0" h="572" w="7908">
                  <a:moveTo>
                    <a:pt x="1" y="0"/>
                  </a:moveTo>
                  <a:cubicBezTo>
                    <a:pt x="49" y="214"/>
                    <a:pt x="120" y="405"/>
                    <a:pt x="191" y="572"/>
                  </a:cubicBezTo>
                  <a:lnTo>
                    <a:pt x="7717" y="572"/>
                  </a:lnTo>
                  <a:cubicBezTo>
                    <a:pt x="7788" y="405"/>
                    <a:pt x="7860" y="214"/>
                    <a:pt x="7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3710850" y="3131050"/>
              <a:ext cx="197700" cy="14325"/>
            </a:xfrm>
            <a:custGeom>
              <a:rect b="b" l="l" r="r" t="t"/>
              <a:pathLst>
                <a:path extrusionOk="0" h="573" w="7908">
                  <a:moveTo>
                    <a:pt x="191" y="1"/>
                  </a:moveTo>
                  <a:cubicBezTo>
                    <a:pt x="120" y="167"/>
                    <a:pt x="49" y="358"/>
                    <a:pt x="1" y="572"/>
                  </a:cubicBezTo>
                  <a:lnTo>
                    <a:pt x="7907" y="572"/>
                  </a:lnTo>
                  <a:cubicBezTo>
                    <a:pt x="7860" y="358"/>
                    <a:pt x="7788" y="167"/>
                    <a:pt x="7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3838875" y="3073300"/>
              <a:ext cx="58350" cy="43500"/>
            </a:xfrm>
            <a:custGeom>
              <a:rect b="b" l="l" r="r" t="t"/>
              <a:pathLst>
                <a:path extrusionOk="0" h="1740" w="2334">
                  <a:moveTo>
                    <a:pt x="0" y="1"/>
                  </a:moveTo>
                  <a:cubicBezTo>
                    <a:pt x="381" y="406"/>
                    <a:pt x="691" y="1001"/>
                    <a:pt x="929" y="1739"/>
                  </a:cubicBezTo>
                  <a:lnTo>
                    <a:pt x="2334" y="1739"/>
                  </a:lnTo>
                  <a:cubicBezTo>
                    <a:pt x="1881" y="787"/>
                    <a:pt x="1381" y="144"/>
                    <a:pt x="1334" y="9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3722175" y="3073300"/>
              <a:ext cx="58375" cy="43500"/>
            </a:xfrm>
            <a:custGeom>
              <a:rect b="b" l="l" r="r" t="t"/>
              <a:pathLst>
                <a:path extrusionOk="0" h="1740" w="2335">
                  <a:moveTo>
                    <a:pt x="1072" y="1"/>
                  </a:moveTo>
                  <a:lnTo>
                    <a:pt x="1001" y="96"/>
                  </a:lnTo>
                  <a:cubicBezTo>
                    <a:pt x="953" y="144"/>
                    <a:pt x="453" y="787"/>
                    <a:pt x="0" y="1739"/>
                  </a:cubicBezTo>
                  <a:lnTo>
                    <a:pt x="1405" y="1739"/>
                  </a:lnTo>
                  <a:cubicBezTo>
                    <a:pt x="1644" y="1001"/>
                    <a:pt x="1953" y="406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3702525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67" y="1"/>
                  </a:moveTo>
                  <a:cubicBezTo>
                    <a:pt x="72" y="429"/>
                    <a:pt x="0" y="930"/>
                    <a:pt x="0" y="1406"/>
                  </a:cubicBezTo>
                  <a:cubicBezTo>
                    <a:pt x="0" y="1906"/>
                    <a:pt x="72" y="2406"/>
                    <a:pt x="167" y="2859"/>
                  </a:cubicBezTo>
                  <a:lnTo>
                    <a:pt x="1810" y="2859"/>
                  </a:lnTo>
                  <a:cubicBezTo>
                    <a:pt x="1739" y="2406"/>
                    <a:pt x="1715" y="1906"/>
                    <a:pt x="1715" y="1406"/>
                  </a:cubicBezTo>
                  <a:cubicBezTo>
                    <a:pt x="1715" y="930"/>
                    <a:pt x="1739" y="453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3871600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" y="1"/>
                  </a:moveTo>
                  <a:cubicBezTo>
                    <a:pt x="48" y="453"/>
                    <a:pt x="96" y="930"/>
                    <a:pt x="96" y="1406"/>
                  </a:cubicBezTo>
                  <a:cubicBezTo>
                    <a:pt x="96" y="1906"/>
                    <a:pt x="48" y="2406"/>
                    <a:pt x="1" y="2859"/>
                  </a:cubicBezTo>
                  <a:lnTo>
                    <a:pt x="1644" y="2859"/>
                  </a:lnTo>
                  <a:cubicBezTo>
                    <a:pt x="1739" y="2406"/>
                    <a:pt x="1811" y="1906"/>
                    <a:pt x="1811" y="1406"/>
                  </a:cubicBezTo>
                  <a:cubicBezTo>
                    <a:pt x="1811" y="930"/>
                    <a:pt x="1739" y="429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3838875" y="3273950"/>
              <a:ext cx="58350" cy="42875"/>
            </a:xfrm>
            <a:custGeom>
              <a:rect b="b" l="l" r="r" t="t"/>
              <a:pathLst>
                <a:path extrusionOk="0" h="1715" w="2334">
                  <a:moveTo>
                    <a:pt x="929" y="0"/>
                  </a:moveTo>
                  <a:cubicBezTo>
                    <a:pt x="691" y="738"/>
                    <a:pt x="381" y="1310"/>
                    <a:pt x="0" y="1715"/>
                  </a:cubicBezTo>
                  <a:lnTo>
                    <a:pt x="1238" y="1715"/>
                  </a:lnTo>
                  <a:lnTo>
                    <a:pt x="1334" y="1620"/>
                  </a:lnTo>
                  <a:cubicBezTo>
                    <a:pt x="1381" y="1572"/>
                    <a:pt x="1881" y="953"/>
                    <a:pt x="2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3722175" y="3273950"/>
              <a:ext cx="58375" cy="42875"/>
            </a:xfrm>
            <a:custGeom>
              <a:rect b="b" l="l" r="r" t="t"/>
              <a:pathLst>
                <a:path extrusionOk="0" h="1715" w="2335">
                  <a:moveTo>
                    <a:pt x="0" y="0"/>
                  </a:moveTo>
                  <a:cubicBezTo>
                    <a:pt x="453" y="953"/>
                    <a:pt x="953" y="1572"/>
                    <a:pt x="1001" y="1620"/>
                  </a:cubicBezTo>
                  <a:lnTo>
                    <a:pt x="1072" y="1715"/>
                  </a:lnTo>
                  <a:lnTo>
                    <a:pt x="2334" y="1715"/>
                  </a:lnTo>
                  <a:cubicBezTo>
                    <a:pt x="1953" y="1310"/>
                    <a:pt x="1644" y="738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377217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cubicBezTo>
                    <a:pt x="310" y="905"/>
                    <a:pt x="763" y="1477"/>
                    <a:pt x="1215" y="1643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381682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lnTo>
                    <a:pt x="1" y="1643"/>
                  </a:lnTo>
                  <a:cubicBezTo>
                    <a:pt x="453" y="1477"/>
                    <a:pt x="906" y="905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6"/>
            <p:cNvSpPr/>
            <p:nvPr/>
          </p:nvSpPr>
          <p:spPr>
            <a:xfrm>
              <a:off x="375967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96" y="1"/>
                  </a:moveTo>
                  <a:cubicBezTo>
                    <a:pt x="24" y="429"/>
                    <a:pt x="1" y="906"/>
                    <a:pt x="1" y="1406"/>
                  </a:cubicBezTo>
                  <a:cubicBezTo>
                    <a:pt x="1" y="1930"/>
                    <a:pt x="24" y="2430"/>
                    <a:pt x="96" y="2859"/>
                  </a:cubicBezTo>
                  <a:lnTo>
                    <a:pt x="1715" y="285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6"/>
            <p:cNvSpPr/>
            <p:nvPr/>
          </p:nvSpPr>
          <p:spPr>
            <a:xfrm>
              <a:off x="381682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1" y="1"/>
                  </a:moveTo>
                  <a:lnTo>
                    <a:pt x="1" y="2859"/>
                  </a:lnTo>
                  <a:lnTo>
                    <a:pt x="1620" y="2859"/>
                  </a:lnTo>
                  <a:cubicBezTo>
                    <a:pt x="1668" y="2430"/>
                    <a:pt x="1716" y="1930"/>
                    <a:pt x="1716" y="1406"/>
                  </a:cubicBezTo>
                  <a:cubicBezTo>
                    <a:pt x="1716" y="906"/>
                    <a:pt x="1668" y="429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377217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215" y="0"/>
                  </a:moveTo>
                  <a:cubicBezTo>
                    <a:pt x="763" y="167"/>
                    <a:pt x="310" y="762"/>
                    <a:pt x="1" y="1667"/>
                  </a:cubicBezTo>
                  <a:lnTo>
                    <a:pt x="1215" y="166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381682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" y="0"/>
                  </a:moveTo>
                  <a:lnTo>
                    <a:pt x="1" y="1667"/>
                  </a:lnTo>
                  <a:lnTo>
                    <a:pt x="1215" y="1667"/>
                  </a:lnTo>
                  <a:cubicBezTo>
                    <a:pt x="906" y="762"/>
                    <a:pt x="453" y="1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0" name="Google Shape;6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50" y="1245946"/>
            <a:ext cx="4177125" cy="389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400" y="1371500"/>
            <a:ext cx="3924550" cy="36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7"/>
          <p:cNvSpPr txBox="1"/>
          <p:nvPr>
            <p:ph type="title"/>
          </p:nvPr>
        </p:nvSpPr>
        <p:spPr>
          <a:xfrm>
            <a:off x="720000" y="494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 word phase</a:t>
            </a:r>
            <a:endParaRPr/>
          </a:p>
        </p:txBody>
      </p:sp>
      <p:sp>
        <p:nvSpPr>
          <p:cNvPr id="617" name="Google Shape;617;p47"/>
          <p:cNvSpPr/>
          <p:nvPr/>
        </p:nvSpPr>
        <p:spPr>
          <a:xfrm rot="-6300720">
            <a:off x="587881" y="1635855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7"/>
          <p:cNvSpPr/>
          <p:nvPr/>
        </p:nvSpPr>
        <p:spPr>
          <a:xfrm rot="-3600143">
            <a:off x="1127425" y="1520465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47"/>
          <p:cNvGrpSpPr/>
          <p:nvPr/>
        </p:nvGrpSpPr>
        <p:grpSpPr>
          <a:xfrm rot="5400000">
            <a:off x="3040206" y="2864007"/>
            <a:ext cx="2549455" cy="236575"/>
            <a:chOff x="7599725" y="1403925"/>
            <a:chExt cx="2549455" cy="236575"/>
          </a:xfrm>
        </p:grpSpPr>
        <p:cxnSp>
          <p:nvCxnSpPr>
            <p:cNvPr id="620" name="Google Shape;620;p47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47"/>
            <p:cNvCxnSpPr/>
            <p:nvPr/>
          </p:nvCxnSpPr>
          <p:spPr>
            <a:xfrm>
              <a:off x="7605450" y="1640500"/>
              <a:ext cx="2510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47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23" name="Google Shape;623;p47"/>
          <p:cNvSpPr txBox="1"/>
          <p:nvPr>
            <p:ph type="title"/>
          </p:nvPr>
        </p:nvSpPr>
        <p:spPr>
          <a:xfrm>
            <a:off x="6211093" y="763875"/>
            <a:ext cx="1684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r/rum</a:t>
            </a:r>
            <a:endParaRPr sz="2000"/>
          </a:p>
        </p:txBody>
      </p:sp>
      <p:sp>
        <p:nvSpPr>
          <p:cNvPr id="624" name="Google Shape;624;p47"/>
          <p:cNvSpPr/>
          <p:nvPr/>
        </p:nvSpPr>
        <p:spPr>
          <a:xfrm rot="5400000">
            <a:off x="713217" y="61371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7"/>
          <p:cNvSpPr/>
          <p:nvPr/>
        </p:nvSpPr>
        <p:spPr>
          <a:xfrm rot="5400000">
            <a:off x="5154492" y="61371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47"/>
          <p:cNvGrpSpPr/>
          <p:nvPr/>
        </p:nvGrpSpPr>
        <p:grpSpPr>
          <a:xfrm>
            <a:off x="5374174" y="799105"/>
            <a:ext cx="388617" cy="457194"/>
            <a:chOff x="3702525" y="3073300"/>
            <a:chExt cx="214350" cy="243525"/>
          </a:xfrm>
        </p:grpSpPr>
        <p:sp>
          <p:nvSpPr>
            <p:cNvPr id="627" name="Google Shape;627;p47"/>
            <p:cNvSpPr/>
            <p:nvPr/>
          </p:nvSpPr>
          <p:spPr>
            <a:xfrm>
              <a:off x="3710850" y="3245375"/>
              <a:ext cx="197700" cy="14300"/>
            </a:xfrm>
            <a:custGeom>
              <a:rect b="b" l="l" r="r" t="t"/>
              <a:pathLst>
                <a:path extrusionOk="0" h="572" w="7908">
                  <a:moveTo>
                    <a:pt x="1" y="0"/>
                  </a:moveTo>
                  <a:cubicBezTo>
                    <a:pt x="49" y="214"/>
                    <a:pt x="120" y="405"/>
                    <a:pt x="191" y="572"/>
                  </a:cubicBezTo>
                  <a:lnTo>
                    <a:pt x="7717" y="572"/>
                  </a:lnTo>
                  <a:cubicBezTo>
                    <a:pt x="7788" y="405"/>
                    <a:pt x="7860" y="214"/>
                    <a:pt x="7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3710850" y="3131050"/>
              <a:ext cx="197700" cy="14325"/>
            </a:xfrm>
            <a:custGeom>
              <a:rect b="b" l="l" r="r" t="t"/>
              <a:pathLst>
                <a:path extrusionOk="0" h="573" w="7908">
                  <a:moveTo>
                    <a:pt x="191" y="1"/>
                  </a:moveTo>
                  <a:cubicBezTo>
                    <a:pt x="120" y="167"/>
                    <a:pt x="49" y="358"/>
                    <a:pt x="1" y="572"/>
                  </a:cubicBezTo>
                  <a:lnTo>
                    <a:pt x="7907" y="572"/>
                  </a:lnTo>
                  <a:cubicBezTo>
                    <a:pt x="7860" y="358"/>
                    <a:pt x="7788" y="167"/>
                    <a:pt x="7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3838875" y="3073300"/>
              <a:ext cx="58350" cy="43500"/>
            </a:xfrm>
            <a:custGeom>
              <a:rect b="b" l="l" r="r" t="t"/>
              <a:pathLst>
                <a:path extrusionOk="0" h="1740" w="2334">
                  <a:moveTo>
                    <a:pt x="0" y="1"/>
                  </a:moveTo>
                  <a:cubicBezTo>
                    <a:pt x="381" y="406"/>
                    <a:pt x="691" y="1001"/>
                    <a:pt x="929" y="1739"/>
                  </a:cubicBezTo>
                  <a:lnTo>
                    <a:pt x="2334" y="1739"/>
                  </a:lnTo>
                  <a:cubicBezTo>
                    <a:pt x="1881" y="787"/>
                    <a:pt x="1381" y="144"/>
                    <a:pt x="1334" y="9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3722175" y="3073300"/>
              <a:ext cx="58375" cy="43500"/>
            </a:xfrm>
            <a:custGeom>
              <a:rect b="b" l="l" r="r" t="t"/>
              <a:pathLst>
                <a:path extrusionOk="0" h="1740" w="2335">
                  <a:moveTo>
                    <a:pt x="1072" y="1"/>
                  </a:moveTo>
                  <a:lnTo>
                    <a:pt x="1001" y="96"/>
                  </a:lnTo>
                  <a:cubicBezTo>
                    <a:pt x="953" y="144"/>
                    <a:pt x="453" y="787"/>
                    <a:pt x="0" y="1739"/>
                  </a:cubicBezTo>
                  <a:lnTo>
                    <a:pt x="1405" y="1739"/>
                  </a:lnTo>
                  <a:cubicBezTo>
                    <a:pt x="1644" y="1001"/>
                    <a:pt x="1953" y="406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3702525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67" y="1"/>
                  </a:moveTo>
                  <a:cubicBezTo>
                    <a:pt x="72" y="429"/>
                    <a:pt x="0" y="930"/>
                    <a:pt x="0" y="1406"/>
                  </a:cubicBezTo>
                  <a:cubicBezTo>
                    <a:pt x="0" y="1906"/>
                    <a:pt x="72" y="2406"/>
                    <a:pt x="167" y="2859"/>
                  </a:cubicBezTo>
                  <a:lnTo>
                    <a:pt x="1810" y="2859"/>
                  </a:lnTo>
                  <a:cubicBezTo>
                    <a:pt x="1739" y="2406"/>
                    <a:pt x="1715" y="1906"/>
                    <a:pt x="1715" y="1406"/>
                  </a:cubicBezTo>
                  <a:cubicBezTo>
                    <a:pt x="1715" y="930"/>
                    <a:pt x="1739" y="453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3871600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" y="1"/>
                  </a:moveTo>
                  <a:cubicBezTo>
                    <a:pt x="48" y="453"/>
                    <a:pt x="96" y="930"/>
                    <a:pt x="96" y="1406"/>
                  </a:cubicBezTo>
                  <a:cubicBezTo>
                    <a:pt x="96" y="1906"/>
                    <a:pt x="48" y="2406"/>
                    <a:pt x="1" y="2859"/>
                  </a:cubicBezTo>
                  <a:lnTo>
                    <a:pt x="1644" y="2859"/>
                  </a:lnTo>
                  <a:cubicBezTo>
                    <a:pt x="1739" y="2406"/>
                    <a:pt x="1811" y="1906"/>
                    <a:pt x="1811" y="1406"/>
                  </a:cubicBezTo>
                  <a:cubicBezTo>
                    <a:pt x="1811" y="930"/>
                    <a:pt x="1739" y="429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3838875" y="3273950"/>
              <a:ext cx="58350" cy="42875"/>
            </a:xfrm>
            <a:custGeom>
              <a:rect b="b" l="l" r="r" t="t"/>
              <a:pathLst>
                <a:path extrusionOk="0" h="1715" w="2334">
                  <a:moveTo>
                    <a:pt x="929" y="0"/>
                  </a:moveTo>
                  <a:cubicBezTo>
                    <a:pt x="691" y="738"/>
                    <a:pt x="381" y="1310"/>
                    <a:pt x="0" y="1715"/>
                  </a:cubicBezTo>
                  <a:lnTo>
                    <a:pt x="1238" y="1715"/>
                  </a:lnTo>
                  <a:lnTo>
                    <a:pt x="1334" y="1620"/>
                  </a:lnTo>
                  <a:cubicBezTo>
                    <a:pt x="1381" y="1572"/>
                    <a:pt x="1881" y="953"/>
                    <a:pt x="2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3722175" y="3273950"/>
              <a:ext cx="58375" cy="42875"/>
            </a:xfrm>
            <a:custGeom>
              <a:rect b="b" l="l" r="r" t="t"/>
              <a:pathLst>
                <a:path extrusionOk="0" h="1715" w="2335">
                  <a:moveTo>
                    <a:pt x="0" y="0"/>
                  </a:moveTo>
                  <a:cubicBezTo>
                    <a:pt x="453" y="953"/>
                    <a:pt x="953" y="1572"/>
                    <a:pt x="1001" y="1620"/>
                  </a:cubicBezTo>
                  <a:lnTo>
                    <a:pt x="1072" y="1715"/>
                  </a:lnTo>
                  <a:lnTo>
                    <a:pt x="2334" y="1715"/>
                  </a:lnTo>
                  <a:cubicBezTo>
                    <a:pt x="1953" y="1310"/>
                    <a:pt x="1644" y="738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377217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cubicBezTo>
                    <a:pt x="310" y="905"/>
                    <a:pt x="763" y="1477"/>
                    <a:pt x="1215" y="1643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381682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lnTo>
                    <a:pt x="1" y="1643"/>
                  </a:lnTo>
                  <a:cubicBezTo>
                    <a:pt x="453" y="1477"/>
                    <a:pt x="906" y="905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375967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96" y="1"/>
                  </a:moveTo>
                  <a:cubicBezTo>
                    <a:pt x="24" y="429"/>
                    <a:pt x="1" y="906"/>
                    <a:pt x="1" y="1406"/>
                  </a:cubicBezTo>
                  <a:cubicBezTo>
                    <a:pt x="1" y="1930"/>
                    <a:pt x="24" y="2430"/>
                    <a:pt x="96" y="2859"/>
                  </a:cubicBezTo>
                  <a:lnTo>
                    <a:pt x="1715" y="285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381682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1" y="1"/>
                  </a:moveTo>
                  <a:lnTo>
                    <a:pt x="1" y="2859"/>
                  </a:lnTo>
                  <a:lnTo>
                    <a:pt x="1620" y="2859"/>
                  </a:lnTo>
                  <a:cubicBezTo>
                    <a:pt x="1668" y="2430"/>
                    <a:pt x="1716" y="1930"/>
                    <a:pt x="1716" y="1406"/>
                  </a:cubicBezTo>
                  <a:cubicBezTo>
                    <a:pt x="1716" y="906"/>
                    <a:pt x="1668" y="429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377217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215" y="0"/>
                  </a:moveTo>
                  <a:cubicBezTo>
                    <a:pt x="763" y="167"/>
                    <a:pt x="310" y="762"/>
                    <a:pt x="1" y="1667"/>
                  </a:cubicBezTo>
                  <a:lnTo>
                    <a:pt x="1215" y="166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381682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" y="0"/>
                  </a:moveTo>
                  <a:lnTo>
                    <a:pt x="1" y="1667"/>
                  </a:lnTo>
                  <a:lnTo>
                    <a:pt x="1215" y="1667"/>
                  </a:lnTo>
                  <a:cubicBezTo>
                    <a:pt x="906" y="762"/>
                    <a:pt x="453" y="1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47"/>
          <p:cNvSpPr txBox="1"/>
          <p:nvPr>
            <p:ph idx="4294967295" type="title"/>
          </p:nvPr>
        </p:nvSpPr>
        <p:spPr>
          <a:xfrm>
            <a:off x="2059627" y="763875"/>
            <a:ext cx="1684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r/whiskey</a:t>
            </a:r>
            <a:endParaRPr sz="2000"/>
          </a:p>
        </p:txBody>
      </p:sp>
      <p:grpSp>
        <p:nvGrpSpPr>
          <p:cNvPr id="642" name="Google Shape;642;p47"/>
          <p:cNvGrpSpPr/>
          <p:nvPr/>
        </p:nvGrpSpPr>
        <p:grpSpPr>
          <a:xfrm>
            <a:off x="932912" y="799130"/>
            <a:ext cx="388617" cy="457194"/>
            <a:chOff x="3702525" y="3073300"/>
            <a:chExt cx="214350" cy="243525"/>
          </a:xfrm>
        </p:grpSpPr>
        <p:sp>
          <p:nvSpPr>
            <p:cNvPr id="643" name="Google Shape;643;p47"/>
            <p:cNvSpPr/>
            <p:nvPr/>
          </p:nvSpPr>
          <p:spPr>
            <a:xfrm>
              <a:off x="3710850" y="3245375"/>
              <a:ext cx="197700" cy="14300"/>
            </a:xfrm>
            <a:custGeom>
              <a:rect b="b" l="l" r="r" t="t"/>
              <a:pathLst>
                <a:path extrusionOk="0" h="572" w="7908">
                  <a:moveTo>
                    <a:pt x="1" y="0"/>
                  </a:moveTo>
                  <a:cubicBezTo>
                    <a:pt x="49" y="214"/>
                    <a:pt x="120" y="405"/>
                    <a:pt x="191" y="572"/>
                  </a:cubicBezTo>
                  <a:lnTo>
                    <a:pt x="7717" y="572"/>
                  </a:lnTo>
                  <a:cubicBezTo>
                    <a:pt x="7788" y="405"/>
                    <a:pt x="7860" y="214"/>
                    <a:pt x="7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3710850" y="3131050"/>
              <a:ext cx="197700" cy="14325"/>
            </a:xfrm>
            <a:custGeom>
              <a:rect b="b" l="l" r="r" t="t"/>
              <a:pathLst>
                <a:path extrusionOk="0" h="573" w="7908">
                  <a:moveTo>
                    <a:pt x="191" y="1"/>
                  </a:moveTo>
                  <a:cubicBezTo>
                    <a:pt x="120" y="167"/>
                    <a:pt x="49" y="358"/>
                    <a:pt x="1" y="572"/>
                  </a:cubicBezTo>
                  <a:lnTo>
                    <a:pt x="7907" y="572"/>
                  </a:lnTo>
                  <a:cubicBezTo>
                    <a:pt x="7860" y="358"/>
                    <a:pt x="7788" y="167"/>
                    <a:pt x="7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3838875" y="3073300"/>
              <a:ext cx="58350" cy="43500"/>
            </a:xfrm>
            <a:custGeom>
              <a:rect b="b" l="l" r="r" t="t"/>
              <a:pathLst>
                <a:path extrusionOk="0" h="1740" w="2334">
                  <a:moveTo>
                    <a:pt x="0" y="1"/>
                  </a:moveTo>
                  <a:cubicBezTo>
                    <a:pt x="381" y="406"/>
                    <a:pt x="691" y="1001"/>
                    <a:pt x="929" y="1739"/>
                  </a:cubicBezTo>
                  <a:lnTo>
                    <a:pt x="2334" y="1739"/>
                  </a:lnTo>
                  <a:cubicBezTo>
                    <a:pt x="1881" y="787"/>
                    <a:pt x="1381" y="144"/>
                    <a:pt x="1334" y="9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3722175" y="3073300"/>
              <a:ext cx="58375" cy="43500"/>
            </a:xfrm>
            <a:custGeom>
              <a:rect b="b" l="l" r="r" t="t"/>
              <a:pathLst>
                <a:path extrusionOk="0" h="1740" w="2335">
                  <a:moveTo>
                    <a:pt x="1072" y="1"/>
                  </a:moveTo>
                  <a:lnTo>
                    <a:pt x="1001" y="96"/>
                  </a:lnTo>
                  <a:cubicBezTo>
                    <a:pt x="953" y="144"/>
                    <a:pt x="453" y="787"/>
                    <a:pt x="0" y="1739"/>
                  </a:cubicBezTo>
                  <a:lnTo>
                    <a:pt x="1405" y="1739"/>
                  </a:lnTo>
                  <a:cubicBezTo>
                    <a:pt x="1644" y="1001"/>
                    <a:pt x="1953" y="406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3702525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67" y="1"/>
                  </a:moveTo>
                  <a:cubicBezTo>
                    <a:pt x="72" y="429"/>
                    <a:pt x="0" y="930"/>
                    <a:pt x="0" y="1406"/>
                  </a:cubicBezTo>
                  <a:cubicBezTo>
                    <a:pt x="0" y="1906"/>
                    <a:pt x="72" y="2406"/>
                    <a:pt x="167" y="2859"/>
                  </a:cubicBezTo>
                  <a:lnTo>
                    <a:pt x="1810" y="2859"/>
                  </a:lnTo>
                  <a:cubicBezTo>
                    <a:pt x="1739" y="2406"/>
                    <a:pt x="1715" y="1906"/>
                    <a:pt x="1715" y="1406"/>
                  </a:cubicBezTo>
                  <a:cubicBezTo>
                    <a:pt x="1715" y="930"/>
                    <a:pt x="1739" y="453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3871600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" y="1"/>
                  </a:moveTo>
                  <a:cubicBezTo>
                    <a:pt x="48" y="453"/>
                    <a:pt x="96" y="930"/>
                    <a:pt x="96" y="1406"/>
                  </a:cubicBezTo>
                  <a:cubicBezTo>
                    <a:pt x="96" y="1906"/>
                    <a:pt x="48" y="2406"/>
                    <a:pt x="1" y="2859"/>
                  </a:cubicBezTo>
                  <a:lnTo>
                    <a:pt x="1644" y="2859"/>
                  </a:lnTo>
                  <a:cubicBezTo>
                    <a:pt x="1739" y="2406"/>
                    <a:pt x="1811" y="1906"/>
                    <a:pt x="1811" y="1406"/>
                  </a:cubicBezTo>
                  <a:cubicBezTo>
                    <a:pt x="1811" y="930"/>
                    <a:pt x="1739" y="429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3838875" y="3273950"/>
              <a:ext cx="58350" cy="42875"/>
            </a:xfrm>
            <a:custGeom>
              <a:rect b="b" l="l" r="r" t="t"/>
              <a:pathLst>
                <a:path extrusionOk="0" h="1715" w="2334">
                  <a:moveTo>
                    <a:pt x="929" y="0"/>
                  </a:moveTo>
                  <a:cubicBezTo>
                    <a:pt x="691" y="738"/>
                    <a:pt x="381" y="1310"/>
                    <a:pt x="0" y="1715"/>
                  </a:cubicBezTo>
                  <a:lnTo>
                    <a:pt x="1238" y="1715"/>
                  </a:lnTo>
                  <a:lnTo>
                    <a:pt x="1334" y="1620"/>
                  </a:lnTo>
                  <a:cubicBezTo>
                    <a:pt x="1381" y="1572"/>
                    <a:pt x="1881" y="953"/>
                    <a:pt x="2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3722175" y="3273950"/>
              <a:ext cx="58375" cy="42875"/>
            </a:xfrm>
            <a:custGeom>
              <a:rect b="b" l="l" r="r" t="t"/>
              <a:pathLst>
                <a:path extrusionOk="0" h="1715" w="2335">
                  <a:moveTo>
                    <a:pt x="0" y="0"/>
                  </a:moveTo>
                  <a:cubicBezTo>
                    <a:pt x="453" y="953"/>
                    <a:pt x="953" y="1572"/>
                    <a:pt x="1001" y="1620"/>
                  </a:cubicBezTo>
                  <a:lnTo>
                    <a:pt x="1072" y="1715"/>
                  </a:lnTo>
                  <a:lnTo>
                    <a:pt x="2334" y="1715"/>
                  </a:lnTo>
                  <a:cubicBezTo>
                    <a:pt x="1953" y="1310"/>
                    <a:pt x="1644" y="738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7217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cubicBezTo>
                    <a:pt x="310" y="905"/>
                    <a:pt x="763" y="1477"/>
                    <a:pt x="1215" y="1643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381682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lnTo>
                    <a:pt x="1" y="1643"/>
                  </a:lnTo>
                  <a:cubicBezTo>
                    <a:pt x="453" y="1477"/>
                    <a:pt x="906" y="905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375967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96" y="1"/>
                  </a:moveTo>
                  <a:cubicBezTo>
                    <a:pt x="24" y="429"/>
                    <a:pt x="1" y="906"/>
                    <a:pt x="1" y="1406"/>
                  </a:cubicBezTo>
                  <a:cubicBezTo>
                    <a:pt x="1" y="1930"/>
                    <a:pt x="24" y="2430"/>
                    <a:pt x="96" y="2859"/>
                  </a:cubicBezTo>
                  <a:lnTo>
                    <a:pt x="1715" y="285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381682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1" y="1"/>
                  </a:moveTo>
                  <a:lnTo>
                    <a:pt x="1" y="2859"/>
                  </a:lnTo>
                  <a:lnTo>
                    <a:pt x="1620" y="2859"/>
                  </a:lnTo>
                  <a:cubicBezTo>
                    <a:pt x="1668" y="2430"/>
                    <a:pt x="1716" y="1930"/>
                    <a:pt x="1716" y="1406"/>
                  </a:cubicBezTo>
                  <a:cubicBezTo>
                    <a:pt x="1716" y="906"/>
                    <a:pt x="1668" y="429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377217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215" y="0"/>
                  </a:moveTo>
                  <a:cubicBezTo>
                    <a:pt x="763" y="167"/>
                    <a:pt x="310" y="762"/>
                    <a:pt x="1" y="1667"/>
                  </a:cubicBezTo>
                  <a:lnTo>
                    <a:pt x="1215" y="166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81682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" y="0"/>
                  </a:moveTo>
                  <a:lnTo>
                    <a:pt x="1" y="1667"/>
                  </a:lnTo>
                  <a:lnTo>
                    <a:pt x="1215" y="1667"/>
                  </a:lnTo>
                  <a:cubicBezTo>
                    <a:pt x="906" y="762"/>
                    <a:pt x="453" y="1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7" name="Google Shape;6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25" y="1441725"/>
            <a:ext cx="429840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225" y="1557050"/>
            <a:ext cx="4710776" cy="33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8"/>
          <p:cNvSpPr txBox="1"/>
          <p:nvPr>
            <p:ph type="title"/>
          </p:nvPr>
        </p:nvSpPr>
        <p:spPr>
          <a:xfrm>
            <a:off x="720000" y="494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3 word phase</a:t>
            </a:r>
            <a:endParaRPr/>
          </a:p>
        </p:txBody>
      </p:sp>
      <p:sp>
        <p:nvSpPr>
          <p:cNvPr id="664" name="Google Shape;664;p48"/>
          <p:cNvSpPr/>
          <p:nvPr/>
        </p:nvSpPr>
        <p:spPr>
          <a:xfrm rot="-6300720">
            <a:off x="587881" y="1635855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8"/>
          <p:cNvSpPr/>
          <p:nvPr/>
        </p:nvSpPr>
        <p:spPr>
          <a:xfrm rot="-3600143">
            <a:off x="1127425" y="1520465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48"/>
          <p:cNvGrpSpPr/>
          <p:nvPr/>
        </p:nvGrpSpPr>
        <p:grpSpPr>
          <a:xfrm rot="5400000">
            <a:off x="3040206" y="2864007"/>
            <a:ext cx="2549455" cy="236575"/>
            <a:chOff x="7599725" y="1403925"/>
            <a:chExt cx="2549455" cy="236575"/>
          </a:xfrm>
        </p:grpSpPr>
        <p:cxnSp>
          <p:nvCxnSpPr>
            <p:cNvPr id="667" name="Google Shape;667;p48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48"/>
            <p:cNvCxnSpPr/>
            <p:nvPr/>
          </p:nvCxnSpPr>
          <p:spPr>
            <a:xfrm>
              <a:off x="7605450" y="1640500"/>
              <a:ext cx="2510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48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70" name="Google Shape;670;p48"/>
          <p:cNvSpPr txBox="1"/>
          <p:nvPr>
            <p:ph type="title"/>
          </p:nvPr>
        </p:nvSpPr>
        <p:spPr>
          <a:xfrm>
            <a:off x="6211093" y="763875"/>
            <a:ext cx="1684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r/rum</a:t>
            </a:r>
            <a:endParaRPr sz="2000"/>
          </a:p>
        </p:txBody>
      </p:sp>
      <p:sp>
        <p:nvSpPr>
          <p:cNvPr id="671" name="Google Shape;671;p48"/>
          <p:cNvSpPr/>
          <p:nvPr/>
        </p:nvSpPr>
        <p:spPr>
          <a:xfrm rot="5400000">
            <a:off x="713217" y="61371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/>
          <p:nvPr/>
        </p:nvSpPr>
        <p:spPr>
          <a:xfrm rot="5400000">
            <a:off x="5154492" y="61371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3" name="Google Shape;673;p48"/>
          <p:cNvGrpSpPr/>
          <p:nvPr/>
        </p:nvGrpSpPr>
        <p:grpSpPr>
          <a:xfrm>
            <a:off x="5374174" y="799105"/>
            <a:ext cx="388617" cy="457194"/>
            <a:chOff x="3702525" y="3073300"/>
            <a:chExt cx="214350" cy="243525"/>
          </a:xfrm>
        </p:grpSpPr>
        <p:sp>
          <p:nvSpPr>
            <p:cNvPr id="674" name="Google Shape;674;p48"/>
            <p:cNvSpPr/>
            <p:nvPr/>
          </p:nvSpPr>
          <p:spPr>
            <a:xfrm>
              <a:off x="3710850" y="3245375"/>
              <a:ext cx="197700" cy="14300"/>
            </a:xfrm>
            <a:custGeom>
              <a:rect b="b" l="l" r="r" t="t"/>
              <a:pathLst>
                <a:path extrusionOk="0" h="572" w="7908">
                  <a:moveTo>
                    <a:pt x="1" y="0"/>
                  </a:moveTo>
                  <a:cubicBezTo>
                    <a:pt x="49" y="214"/>
                    <a:pt x="120" y="405"/>
                    <a:pt x="191" y="572"/>
                  </a:cubicBezTo>
                  <a:lnTo>
                    <a:pt x="7717" y="572"/>
                  </a:lnTo>
                  <a:cubicBezTo>
                    <a:pt x="7788" y="405"/>
                    <a:pt x="7860" y="214"/>
                    <a:pt x="7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3710850" y="3131050"/>
              <a:ext cx="197700" cy="14325"/>
            </a:xfrm>
            <a:custGeom>
              <a:rect b="b" l="l" r="r" t="t"/>
              <a:pathLst>
                <a:path extrusionOk="0" h="573" w="7908">
                  <a:moveTo>
                    <a:pt x="191" y="1"/>
                  </a:moveTo>
                  <a:cubicBezTo>
                    <a:pt x="120" y="167"/>
                    <a:pt x="49" y="358"/>
                    <a:pt x="1" y="572"/>
                  </a:cubicBezTo>
                  <a:lnTo>
                    <a:pt x="7907" y="572"/>
                  </a:lnTo>
                  <a:cubicBezTo>
                    <a:pt x="7860" y="358"/>
                    <a:pt x="7788" y="167"/>
                    <a:pt x="7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3838875" y="3073300"/>
              <a:ext cx="58350" cy="43500"/>
            </a:xfrm>
            <a:custGeom>
              <a:rect b="b" l="l" r="r" t="t"/>
              <a:pathLst>
                <a:path extrusionOk="0" h="1740" w="2334">
                  <a:moveTo>
                    <a:pt x="0" y="1"/>
                  </a:moveTo>
                  <a:cubicBezTo>
                    <a:pt x="381" y="406"/>
                    <a:pt x="691" y="1001"/>
                    <a:pt x="929" y="1739"/>
                  </a:cubicBezTo>
                  <a:lnTo>
                    <a:pt x="2334" y="1739"/>
                  </a:lnTo>
                  <a:cubicBezTo>
                    <a:pt x="1881" y="787"/>
                    <a:pt x="1381" y="144"/>
                    <a:pt x="1334" y="9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3722175" y="3073300"/>
              <a:ext cx="58375" cy="43500"/>
            </a:xfrm>
            <a:custGeom>
              <a:rect b="b" l="l" r="r" t="t"/>
              <a:pathLst>
                <a:path extrusionOk="0" h="1740" w="2335">
                  <a:moveTo>
                    <a:pt x="1072" y="1"/>
                  </a:moveTo>
                  <a:lnTo>
                    <a:pt x="1001" y="96"/>
                  </a:lnTo>
                  <a:cubicBezTo>
                    <a:pt x="953" y="144"/>
                    <a:pt x="453" y="787"/>
                    <a:pt x="0" y="1739"/>
                  </a:cubicBezTo>
                  <a:lnTo>
                    <a:pt x="1405" y="1739"/>
                  </a:lnTo>
                  <a:cubicBezTo>
                    <a:pt x="1644" y="1001"/>
                    <a:pt x="1953" y="406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3702525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67" y="1"/>
                  </a:moveTo>
                  <a:cubicBezTo>
                    <a:pt x="72" y="429"/>
                    <a:pt x="0" y="930"/>
                    <a:pt x="0" y="1406"/>
                  </a:cubicBezTo>
                  <a:cubicBezTo>
                    <a:pt x="0" y="1906"/>
                    <a:pt x="72" y="2406"/>
                    <a:pt x="167" y="2859"/>
                  </a:cubicBezTo>
                  <a:lnTo>
                    <a:pt x="1810" y="2859"/>
                  </a:lnTo>
                  <a:cubicBezTo>
                    <a:pt x="1739" y="2406"/>
                    <a:pt x="1715" y="1906"/>
                    <a:pt x="1715" y="1406"/>
                  </a:cubicBezTo>
                  <a:cubicBezTo>
                    <a:pt x="1715" y="930"/>
                    <a:pt x="1739" y="453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3871600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" y="1"/>
                  </a:moveTo>
                  <a:cubicBezTo>
                    <a:pt x="48" y="453"/>
                    <a:pt x="96" y="930"/>
                    <a:pt x="96" y="1406"/>
                  </a:cubicBezTo>
                  <a:cubicBezTo>
                    <a:pt x="96" y="1906"/>
                    <a:pt x="48" y="2406"/>
                    <a:pt x="1" y="2859"/>
                  </a:cubicBezTo>
                  <a:lnTo>
                    <a:pt x="1644" y="2859"/>
                  </a:lnTo>
                  <a:cubicBezTo>
                    <a:pt x="1739" y="2406"/>
                    <a:pt x="1811" y="1906"/>
                    <a:pt x="1811" y="1406"/>
                  </a:cubicBezTo>
                  <a:cubicBezTo>
                    <a:pt x="1811" y="930"/>
                    <a:pt x="1739" y="429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3838875" y="3273950"/>
              <a:ext cx="58350" cy="42875"/>
            </a:xfrm>
            <a:custGeom>
              <a:rect b="b" l="l" r="r" t="t"/>
              <a:pathLst>
                <a:path extrusionOk="0" h="1715" w="2334">
                  <a:moveTo>
                    <a:pt x="929" y="0"/>
                  </a:moveTo>
                  <a:cubicBezTo>
                    <a:pt x="691" y="738"/>
                    <a:pt x="381" y="1310"/>
                    <a:pt x="0" y="1715"/>
                  </a:cubicBezTo>
                  <a:lnTo>
                    <a:pt x="1238" y="1715"/>
                  </a:lnTo>
                  <a:lnTo>
                    <a:pt x="1334" y="1620"/>
                  </a:lnTo>
                  <a:cubicBezTo>
                    <a:pt x="1381" y="1572"/>
                    <a:pt x="1881" y="953"/>
                    <a:pt x="2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3722175" y="3273950"/>
              <a:ext cx="58375" cy="42875"/>
            </a:xfrm>
            <a:custGeom>
              <a:rect b="b" l="l" r="r" t="t"/>
              <a:pathLst>
                <a:path extrusionOk="0" h="1715" w="2335">
                  <a:moveTo>
                    <a:pt x="0" y="0"/>
                  </a:moveTo>
                  <a:cubicBezTo>
                    <a:pt x="453" y="953"/>
                    <a:pt x="953" y="1572"/>
                    <a:pt x="1001" y="1620"/>
                  </a:cubicBezTo>
                  <a:lnTo>
                    <a:pt x="1072" y="1715"/>
                  </a:lnTo>
                  <a:lnTo>
                    <a:pt x="2334" y="1715"/>
                  </a:lnTo>
                  <a:cubicBezTo>
                    <a:pt x="1953" y="1310"/>
                    <a:pt x="1644" y="738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377217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cubicBezTo>
                    <a:pt x="310" y="905"/>
                    <a:pt x="763" y="1477"/>
                    <a:pt x="1215" y="1643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381682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lnTo>
                    <a:pt x="1" y="1643"/>
                  </a:lnTo>
                  <a:cubicBezTo>
                    <a:pt x="453" y="1477"/>
                    <a:pt x="906" y="905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375967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96" y="1"/>
                  </a:moveTo>
                  <a:cubicBezTo>
                    <a:pt x="24" y="429"/>
                    <a:pt x="1" y="906"/>
                    <a:pt x="1" y="1406"/>
                  </a:cubicBezTo>
                  <a:cubicBezTo>
                    <a:pt x="1" y="1930"/>
                    <a:pt x="24" y="2430"/>
                    <a:pt x="96" y="2859"/>
                  </a:cubicBezTo>
                  <a:lnTo>
                    <a:pt x="1715" y="285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381682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1" y="1"/>
                  </a:moveTo>
                  <a:lnTo>
                    <a:pt x="1" y="2859"/>
                  </a:lnTo>
                  <a:lnTo>
                    <a:pt x="1620" y="2859"/>
                  </a:lnTo>
                  <a:cubicBezTo>
                    <a:pt x="1668" y="2430"/>
                    <a:pt x="1716" y="1930"/>
                    <a:pt x="1716" y="1406"/>
                  </a:cubicBezTo>
                  <a:cubicBezTo>
                    <a:pt x="1716" y="906"/>
                    <a:pt x="1668" y="429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377217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215" y="0"/>
                  </a:moveTo>
                  <a:cubicBezTo>
                    <a:pt x="763" y="167"/>
                    <a:pt x="310" y="762"/>
                    <a:pt x="1" y="1667"/>
                  </a:cubicBezTo>
                  <a:lnTo>
                    <a:pt x="1215" y="166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8"/>
            <p:cNvSpPr/>
            <p:nvPr/>
          </p:nvSpPr>
          <p:spPr>
            <a:xfrm>
              <a:off x="381682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" y="0"/>
                  </a:moveTo>
                  <a:lnTo>
                    <a:pt x="1" y="1667"/>
                  </a:lnTo>
                  <a:lnTo>
                    <a:pt x="1215" y="1667"/>
                  </a:lnTo>
                  <a:cubicBezTo>
                    <a:pt x="906" y="762"/>
                    <a:pt x="453" y="1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48"/>
          <p:cNvSpPr txBox="1"/>
          <p:nvPr>
            <p:ph idx="4294967295" type="title"/>
          </p:nvPr>
        </p:nvSpPr>
        <p:spPr>
          <a:xfrm>
            <a:off x="2059627" y="763875"/>
            <a:ext cx="1684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r/whiskey</a:t>
            </a:r>
            <a:endParaRPr sz="2000"/>
          </a:p>
        </p:txBody>
      </p:sp>
      <p:grpSp>
        <p:nvGrpSpPr>
          <p:cNvPr id="689" name="Google Shape;689;p48"/>
          <p:cNvGrpSpPr/>
          <p:nvPr/>
        </p:nvGrpSpPr>
        <p:grpSpPr>
          <a:xfrm>
            <a:off x="932912" y="799130"/>
            <a:ext cx="388617" cy="457194"/>
            <a:chOff x="3702525" y="3073300"/>
            <a:chExt cx="214350" cy="243525"/>
          </a:xfrm>
        </p:grpSpPr>
        <p:sp>
          <p:nvSpPr>
            <p:cNvPr id="690" name="Google Shape;690;p48"/>
            <p:cNvSpPr/>
            <p:nvPr/>
          </p:nvSpPr>
          <p:spPr>
            <a:xfrm>
              <a:off x="3710850" y="3245375"/>
              <a:ext cx="197700" cy="14300"/>
            </a:xfrm>
            <a:custGeom>
              <a:rect b="b" l="l" r="r" t="t"/>
              <a:pathLst>
                <a:path extrusionOk="0" h="572" w="7908">
                  <a:moveTo>
                    <a:pt x="1" y="0"/>
                  </a:moveTo>
                  <a:cubicBezTo>
                    <a:pt x="49" y="214"/>
                    <a:pt x="120" y="405"/>
                    <a:pt x="191" y="572"/>
                  </a:cubicBezTo>
                  <a:lnTo>
                    <a:pt x="7717" y="572"/>
                  </a:lnTo>
                  <a:cubicBezTo>
                    <a:pt x="7788" y="405"/>
                    <a:pt x="7860" y="214"/>
                    <a:pt x="7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3710850" y="3131050"/>
              <a:ext cx="197700" cy="14325"/>
            </a:xfrm>
            <a:custGeom>
              <a:rect b="b" l="l" r="r" t="t"/>
              <a:pathLst>
                <a:path extrusionOk="0" h="573" w="7908">
                  <a:moveTo>
                    <a:pt x="191" y="1"/>
                  </a:moveTo>
                  <a:cubicBezTo>
                    <a:pt x="120" y="167"/>
                    <a:pt x="49" y="358"/>
                    <a:pt x="1" y="572"/>
                  </a:cubicBezTo>
                  <a:lnTo>
                    <a:pt x="7907" y="572"/>
                  </a:lnTo>
                  <a:cubicBezTo>
                    <a:pt x="7860" y="358"/>
                    <a:pt x="7788" y="167"/>
                    <a:pt x="7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3838875" y="3073300"/>
              <a:ext cx="58350" cy="43500"/>
            </a:xfrm>
            <a:custGeom>
              <a:rect b="b" l="l" r="r" t="t"/>
              <a:pathLst>
                <a:path extrusionOk="0" h="1740" w="2334">
                  <a:moveTo>
                    <a:pt x="0" y="1"/>
                  </a:moveTo>
                  <a:cubicBezTo>
                    <a:pt x="381" y="406"/>
                    <a:pt x="691" y="1001"/>
                    <a:pt x="929" y="1739"/>
                  </a:cubicBezTo>
                  <a:lnTo>
                    <a:pt x="2334" y="1739"/>
                  </a:lnTo>
                  <a:cubicBezTo>
                    <a:pt x="1881" y="787"/>
                    <a:pt x="1381" y="144"/>
                    <a:pt x="1334" y="9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3722175" y="3073300"/>
              <a:ext cx="58375" cy="43500"/>
            </a:xfrm>
            <a:custGeom>
              <a:rect b="b" l="l" r="r" t="t"/>
              <a:pathLst>
                <a:path extrusionOk="0" h="1740" w="2335">
                  <a:moveTo>
                    <a:pt x="1072" y="1"/>
                  </a:moveTo>
                  <a:lnTo>
                    <a:pt x="1001" y="96"/>
                  </a:lnTo>
                  <a:cubicBezTo>
                    <a:pt x="953" y="144"/>
                    <a:pt x="453" y="787"/>
                    <a:pt x="0" y="1739"/>
                  </a:cubicBezTo>
                  <a:lnTo>
                    <a:pt x="1405" y="1739"/>
                  </a:lnTo>
                  <a:cubicBezTo>
                    <a:pt x="1644" y="1001"/>
                    <a:pt x="1953" y="406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3702525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67" y="1"/>
                  </a:moveTo>
                  <a:cubicBezTo>
                    <a:pt x="72" y="429"/>
                    <a:pt x="0" y="930"/>
                    <a:pt x="0" y="1406"/>
                  </a:cubicBezTo>
                  <a:cubicBezTo>
                    <a:pt x="0" y="1906"/>
                    <a:pt x="72" y="2406"/>
                    <a:pt x="167" y="2859"/>
                  </a:cubicBezTo>
                  <a:lnTo>
                    <a:pt x="1810" y="2859"/>
                  </a:lnTo>
                  <a:cubicBezTo>
                    <a:pt x="1739" y="2406"/>
                    <a:pt x="1715" y="1906"/>
                    <a:pt x="1715" y="1406"/>
                  </a:cubicBezTo>
                  <a:cubicBezTo>
                    <a:pt x="1715" y="930"/>
                    <a:pt x="1739" y="453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3871600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" y="1"/>
                  </a:moveTo>
                  <a:cubicBezTo>
                    <a:pt x="48" y="453"/>
                    <a:pt x="96" y="930"/>
                    <a:pt x="96" y="1406"/>
                  </a:cubicBezTo>
                  <a:cubicBezTo>
                    <a:pt x="96" y="1906"/>
                    <a:pt x="48" y="2406"/>
                    <a:pt x="1" y="2859"/>
                  </a:cubicBezTo>
                  <a:lnTo>
                    <a:pt x="1644" y="2859"/>
                  </a:lnTo>
                  <a:cubicBezTo>
                    <a:pt x="1739" y="2406"/>
                    <a:pt x="1811" y="1906"/>
                    <a:pt x="1811" y="1406"/>
                  </a:cubicBezTo>
                  <a:cubicBezTo>
                    <a:pt x="1811" y="930"/>
                    <a:pt x="1739" y="429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3838875" y="3273950"/>
              <a:ext cx="58350" cy="42875"/>
            </a:xfrm>
            <a:custGeom>
              <a:rect b="b" l="l" r="r" t="t"/>
              <a:pathLst>
                <a:path extrusionOk="0" h="1715" w="2334">
                  <a:moveTo>
                    <a:pt x="929" y="0"/>
                  </a:moveTo>
                  <a:cubicBezTo>
                    <a:pt x="691" y="738"/>
                    <a:pt x="381" y="1310"/>
                    <a:pt x="0" y="1715"/>
                  </a:cubicBezTo>
                  <a:lnTo>
                    <a:pt x="1238" y="1715"/>
                  </a:lnTo>
                  <a:lnTo>
                    <a:pt x="1334" y="1620"/>
                  </a:lnTo>
                  <a:cubicBezTo>
                    <a:pt x="1381" y="1572"/>
                    <a:pt x="1881" y="953"/>
                    <a:pt x="2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3722175" y="3273950"/>
              <a:ext cx="58375" cy="42875"/>
            </a:xfrm>
            <a:custGeom>
              <a:rect b="b" l="l" r="r" t="t"/>
              <a:pathLst>
                <a:path extrusionOk="0" h="1715" w="2335">
                  <a:moveTo>
                    <a:pt x="0" y="0"/>
                  </a:moveTo>
                  <a:cubicBezTo>
                    <a:pt x="453" y="953"/>
                    <a:pt x="953" y="1572"/>
                    <a:pt x="1001" y="1620"/>
                  </a:cubicBezTo>
                  <a:lnTo>
                    <a:pt x="1072" y="1715"/>
                  </a:lnTo>
                  <a:lnTo>
                    <a:pt x="2334" y="1715"/>
                  </a:lnTo>
                  <a:cubicBezTo>
                    <a:pt x="1953" y="1310"/>
                    <a:pt x="1644" y="738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377217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cubicBezTo>
                    <a:pt x="310" y="905"/>
                    <a:pt x="763" y="1477"/>
                    <a:pt x="1215" y="1643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381682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lnTo>
                    <a:pt x="1" y="1643"/>
                  </a:lnTo>
                  <a:cubicBezTo>
                    <a:pt x="453" y="1477"/>
                    <a:pt x="906" y="905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375967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96" y="1"/>
                  </a:moveTo>
                  <a:cubicBezTo>
                    <a:pt x="24" y="429"/>
                    <a:pt x="1" y="906"/>
                    <a:pt x="1" y="1406"/>
                  </a:cubicBezTo>
                  <a:cubicBezTo>
                    <a:pt x="1" y="1930"/>
                    <a:pt x="24" y="2430"/>
                    <a:pt x="96" y="2859"/>
                  </a:cubicBezTo>
                  <a:lnTo>
                    <a:pt x="1715" y="285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8"/>
            <p:cNvSpPr/>
            <p:nvPr/>
          </p:nvSpPr>
          <p:spPr>
            <a:xfrm>
              <a:off x="381682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1" y="1"/>
                  </a:moveTo>
                  <a:lnTo>
                    <a:pt x="1" y="2859"/>
                  </a:lnTo>
                  <a:lnTo>
                    <a:pt x="1620" y="2859"/>
                  </a:lnTo>
                  <a:cubicBezTo>
                    <a:pt x="1668" y="2430"/>
                    <a:pt x="1716" y="1930"/>
                    <a:pt x="1716" y="1406"/>
                  </a:cubicBezTo>
                  <a:cubicBezTo>
                    <a:pt x="1716" y="906"/>
                    <a:pt x="1668" y="429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8"/>
            <p:cNvSpPr/>
            <p:nvPr/>
          </p:nvSpPr>
          <p:spPr>
            <a:xfrm>
              <a:off x="377217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215" y="0"/>
                  </a:moveTo>
                  <a:cubicBezTo>
                    <a:pt x="763" y="167"/>
                    <a:pt x="310" y="762"/>
                    <a:pt x="1" y="1667"/>
                  </a:cubicBezTo>
                  <a:lnTo>
                    <a:pt x="1215" y="166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381682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" y="0"/>
                  </a:moveTo>
                  <a:lnTo>
                    <a:pt x="1" y="1667"/>
                  </a:lnTo>
                  <a:lnTo>
                    <a:pt x="1215" y="1667"/>
                  </a:lnTo>
                  <a:cubicBezTo>
                    <a:pt x="906" y="762"/>
                    <a:pt x="453" y="1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4" name="Google Shape;7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74" y="1348750"/>
            <a:ext cx="4460125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1725"/>
            <a:ext cx="4460125" cy="29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9"/>
          <p:cNvSpPr txBox="1"/>
          <p:nvPr>
            <p:ph type="title"/>
          </p:nvPr>
        </p:nvSpPr>
        <p:spPr>
          <a:xfrm>
            <a:off x="720000" y="494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 and whiskey top words</a:t>
            </a:r>
            <a:endParaRPr/>
          </a:p>
        </p:txBody>
      </p:sp>
      <p:sp>
        <p:nvSpPr>
          <p:cNvPr id="711" name="Google Shape;711;p49"/>
          <p:cNvSpPr/>
          <p:nvPr/>
        </p:nvSpPr>
        <p:spPr>
          <a:xfrm rot="-6300720">
            <a:off x="587881" y="1635855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9"/>
          <p:cNvSpPr/>
          <p:nvPr/>
        </p:nvSpPr>
        <p:spPr>
          <a:xfrm rot="-3600143">
            <a:off x="1127425" y="1520465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49"/>
          <p:cNvGrpSpPr/>
          <p:nvPr/>
        </p:nvGrpSpPr>
        <p:grpSpPr>
          <a:xfrm rot="5400000">
            <a:off x="3040206" y="2864007"/>
            <a:ext cx="2549455" cy="236575"/>
            <a:chOff x="7599725" y="1403925"/>
            <a:chExt cx="2549455" cy="236575"/>
          </a:xfrm>
        </p:grpSpPr>
        <p:cxnSp>
          <p:nvCxnSpPr>
            <p:cNvPr id="714" name="Google Shape;714;p49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49"/>
            <p:cNvCxnSpPr/>
            <p:nvPr/>
          </p:nvCxnSpPr>
          <p:spPr>
            <a:xfrm>
              <a:off x="7605450" y="1640500"/>
              <a:ext cx="2510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6" name="Google Shape;716;p49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717" name="Google Shape;717;p49"/>
          <p:cNvSpPr/>
          <p:nvPr/>
        </p:nvSpPr>
        <p:spPr>
          <a:xfrm rot="5400000">
            <a:off x="713217" y="61371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9"/>
          <p:cNvSpPr txBox="1"/>
          <p:nvPr>
            <p:ph idx="4294967295" type="title"/>
          </p:nvPr>
        </p:nvSpPr>
        <p:spPr>
          <a:xfrm>
            <a:off x="2059623" y="763875"/>
            <a:ext cx="3440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 Rum and whiskey</a:t>
            </a:r>
            <a:endParaRPr sz="2000"/>
          </a:p>
        </p:txBody>
      </p:sp>
      <p:grpSp>
        <p:nvGrpSpPr>
          <p:cNvPr id="719" name="Google Shape;719;p49"/>
          <p:cNvGrpSpPr/>
          <p:nvPr/>
        </p:nvGrpSpPr>
        <p:grpSpPr>
          <a:xfrm>
            <a:off x="932912" y="799130"/>
            <a:ext cx="388617" cy="457194"/>
            <a:chOff x="3702525" y="3073300"/>
            <a:chExt cx="214350" cy="243525"/>
          </a:xfrm>
        </p:grpSpPr>
        <p:sp>
          <p:nvSpPr>
            <p:cNvPr id="720" name="Google Shape;720;p49"/>
            <p:cNvSpPr/>
            <p:nvPr/>
          </p:nvSpPr>
          <p:spPr>
            <a:xfrm>
              <a:off x="3710850" y="3245375"/>
              <a:ext cx="197700" cy="14300"/>
            </a:xfrm>
            <a:custGeom>
              <a:rect b="b" l="l" r="r" t="t"/>
              <a:pathLst>
                <a:path extrusionOk="0" h="572" w="7908">
                  <a:moveTo>
                    <a:pt x="1" y="0"/>
                  </a:moveTo>
                  <a:cubicBezTo>
                    <a:pt x="49" y="214"/>
                    <a:pt x="120" y="405"/>
                    <a:pt x="191" y="572"/>
                  </a:cubicBezTo>
                  <a:lnTo>
                    <a:pt x="7717" y="572"/>
                  </a:lnTo>
                  <a:cubicBezTo>
                    <a:pt x="7788" y="405"/>
                    <a:pt x="7860" y="214"/>
                    <a:pt x="7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3710850" y="3131050"/>
              <a:ext cx="197700" cy="14325"/>
            </a:xfrm>
            <a:custGeom>
              <a:rect b="b" l="l" r="r" t="t"/>
              <a:pathLst>
                <a:path extrusionOk="0" h="573" w="7908">
                  <a:moveTo>
                    <a:pt x="191" y="1"/>
                  </a:moveTo>
                  <a:cubicBezTo>
                    <a:pt x="120" y="167"/>
                    <a:pt x="49" y="358"/>
                    <a:pt x="1" y="572"/>
                  </a:cubicBezTo>
                  <a:lnTo>
                    <a:pt x="7907" y="572"/>
                  </a:lnTo>
                  <a:cubicBezTo>
                    <a:pt x="7860" y="358"/>
                    <a:pt x="7788" y="167"/>
                    <a:pt x="7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3838875" y="3073300"/>
              <a:ext cx="58350" cy="43500"/>
            </a:xfrm>
            <a:custGeom>
              <a:rect b="b" l="l" r="r" t="t"/>
              <a:pathLst>
                <a:path extrusionOk="0" h="1740" w="2334">
                  <a:moveTo>
                    <a:pt x="0" y="1"/>
                  </a:moveTo>
                  <a:cubicBezTo>
                    <a:pt x="381" y="406"/>
                    <a:pt x="691" y="1001"/>
                    <a:pt x="929" y="1739"/>
                  </a:cubicBezTo>
                  <a:lnTo>
                    <a:pt x="2334" y="1739"/>
                  </a:lnTo>
                  <a:cubicBezTo>
                    <a:pt x="1881" y="787"/>
                    <a:pt x="1381" y="144"/>
                    <a:pt x="1334" y="9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9"/>
            <p:cNvSpPr/>
            <p:nvPr/>
          </p:nvSpPr>
          <p:spPr>
            <a:xfrm>
              <a:off x="3722175" y="3073300"/>
              <a:ext cx="58375" cy="43500"/>
            </a:xfrm>
            <a:custGeom>
              <a:rect b="b" l="l" r="r" t="t"/>
              <a:pathLst>
                <a:path extrusionOk="0" h="1740" w="2335">
                  <a:moveTo>
                    <a:pt x="1072" y="1"/>
                  </a:moveTo>
                  <a:lnTo>
                    <a:pt x="1001" y="96"/>
                  </a:lnTo>
                  <a:cubicBezTo>
                    <a:pt x="953" y="144"/>
                    <a:pt x="453" y="787"/>
                    <a:pt x="0" y="1739"/>
                  </a:cubicBezTo>
                  <a:lnTo>
                    <a:pt x="1405" y="1739"/>
                  </a:lnTo>
                  <a:cubicBezTo>
                    <a:pt x="1644" y="1001"/>
                    <a:pt x="1953" y="406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3702525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67" y="1"/>
                  </a:moveTo>
                  <a:cubicBezTo>
                    <a:pt x="72" y="429"/>
                    <a:pt x="0" y="930"/>
                    <a:pt x="0" y="1406"/>
                  </a:cubicBezTo>
                  <a:cubicBezTo>
                    <a:pt x="0" y="1906"/>
                    <a:pt x="72" y="2406"/>
                    <a:pt x="167" y="2859"/>
                  </a:cubicBezTo>
                  <a:lnTo>
                    <a:pt x="1810" y="2859"/>
                  </a:lnTo>
                  <a:cubicBezTo>
                    <a:pt x="1739" y="2406"/>
                    <a:pt x="1715" y="1906"/>
                    <a:pt x="1715" y="1406"/>
                  </a:cubicBezTo>
                  <a:cubicBezTo>
                    <a:pt x="1715" y="930"/>
                    <a:pt x="1739" y="453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9"/>
            <p:cNvSpPr/>
            <p:nvPr/>
          </p:nvSpPr>
          <p:spPr>
            <a:xfrm>
              <a:off x="3871600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" y="1"/>
                  </a:moveTo>
                  <a:cubicBezTo>
                    <a:pt x="48" y="453"/>
                    <a:pt x="96" y="930"/>
                    <a:pt x="96" y="1406"/>
                  </a:cubicBezTo>
                  <a:cubicBezTo>
                    <a:pt x="96" y="1906"/>
                    <a:pt x="48" y="2406"/>
                    <a:pt x="1" y="2859"/>
                  </a:cubicBezTo>
                  <a:lnTo>
                    <a:pt x="1644" y="2859"/>
                  </a:lnTo>
                  <a:cubicBezTo>
                    <a:pt x="1739" y="2406"/>
                    <a:pt x="1811" y="1906"/>
                    <a:pt x="1811" y="1406"/>
                  </a:cubicBezTo>
                  <a:cubicBezTo>
                    <a:pt x="1811" y="930"/>
                    <a:pt x="1739" y="429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9"/>
            <p:cNvSpPr/>
            <p:nvPr/>
          </p:nvSpPr>
          <p:spPr>
            <a:xfrm>
              <a:off x="3838875" y="3273950"/>
              <a:ext cx="58350" cy="42875"/>
            </a:xfrm>
            <a:custGeom>
              <a:rect b="b" l="l" r="r" t="t"/>
              <a:pathLst>
                <a:path extrusionOk="0" h="1715" w="2334">
                  <a:moveTo>
                    <a:pt x="929" y="0"/>
                  </a:moveTo>
                  <a:cubicBezTo>
                    <a:pt x="691" y="738"/>
                    <a:pt x="381" y="1310"/>
                    <a:pt x="0" y="1715"/>
                  </a:cubicBezTo>
                  <a:lnTo>
                    <a:pt x="1238" y="1715"/>
                  </a:lnTo>
                  <a:lnTo>
                    <a:pt x="1334" y="1620"/>
                  </a:lnTo>
                  <a:cubicBezTo>
                    <a:pt x="1381" y="1572"/>
                    <a:pt x="1881" y="953"/>
                    <a:pt x="2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3722175" y="3273950"/>
              <a:ext cx="58375" cy="42875"/>
            </a:xfrm>
            <a:custGeom>
              <a:rect b="b" l="l" r="r" t="t"/>
              <a:pathLst>
                <a:path extrusionOk="0" h="1715" w="2335">
                  <a:moveTo>
                    <a:pt x="0" y="0"/>
                  </a:moveTo>
                  <a:cubicBezTo>
                    <a:pt x="453" y="953"/>
                    <a:pt x="953" y="1572"/>
                    <a:pt x="1001" y="1620"/>
                  </a:cubicBezTo>
                  <a:lnTo>
                    <a:pt x="1072" y="1715"/>
                  </a:lnTo>
                  <a:lnTo>
                    <a:pt x="2334" y="1715"/>
                  </a:lnTo>
                  <a:cubicBezTo>
                    <a:pt x="1953" y="1310"/>
                    <a:pt x="1644" y="738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377217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cubicBezTo>
                    <a:pt x="310" y="905"/>
                    <a:pt x="763" y="1477"/>
                    <a:pt x="1215" y="1643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381682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lnTo>
                    <a:pt x="1" y="1643"/>
                  </a:lnTo>
                  <a:cubicBezTo>
                    <a:pt x="453" y="1477"/>
                    <a:pt x="906" y="905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375967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96" y="1"/>
                  </a:moveTo>
                  <a:cubicBezTo>
                    <a:pt x="24" y="429"/>
                    <a:pt x="1" y="906"/>
                    <a:pt x="1" y="1406"/>
                  </a:cubicBezTo>
                  <a:cubicBezTo>
                    <a:pt x="1" y="1930"/>
                    <a:pt x="24" y="2430"/>
                    <a:pt x="96" y="2859"/>
                  </a:cubicBezTo>
                  <a:lnTo>
                    <a:pt x="1715" y="285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381682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1" y="1"/>
                  </a:moveTo>
                  <a:lnTo>
                    <a:pt x="1" y="2859"/>
                  </a:lnTo>
                  <a:lnTo>
                    <a:pt x="1620" y="2859"/>
                  </a:lnTo>
                  <a:cubicBezTo>
                    <a:pt x="1668" y="2430"/>
                    <a:pt x="1716" y="1930"/>
                    <a:pt x="1716" y="1406"/>
                  </a:cubicBezTo>
                  <a:cubicBezTo>
                    <a:pt x="1716" y="906"/>
                    <a:pt x="1668" y="429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377217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215" y="0"/>
                  </a:moveTo>
                  <a:cubicBezTo>
                    <a:pt x="763" y="167"/>
                    <a:pt x="310" y="762"/>
                    <a:pt x="1" y="1667"/>
                  </a:cubicBezTo>
                  <a:lnTo>
                    <a:pt x="1215" y="166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381682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" y="0"/>
                  </a:moveTo>
                  <a:lnTo>
                    <a:pt x="1" y="1667"/>
                  </a:lnTo>
                  <a:lnTo>
                    <a:pt x="1215" y="1667"/>
                  </a:lnTo>
                  <a:cubicBezTo>
                    <a:pt x="906" y="762"/>
                    <a:pt x="453" y="1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4" name="Google Shape;7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46" y="1291575"/>
            <a:ext cx="3844577" cy="35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250" y="1291575"/>
            <a:ext cx="4403475" cy="35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0"/>
          <p:cNvSpPr txBox="1"/>
          <p:nvPr>
            <p:ph type="title"/>
          </p:nvPr>
        </p:nvSpPr>
        <p:spPr>
          <a:xfrm>
            <a:off x="720000" y="494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 and whiskey top words</a:t>
            </a:r>
            <a:endParaRPr/>
          </a:p>
        </p:txBody>
      </p:sp>
      <p:sp>
        <p:nvSpPr>
          <p:cNvPr id="741" name="Google Shape;741;p50"/>
          <p:cNvSpPr/>
          <p:nvPr/>
        </p:nvSpPr>
        <p:spPr>
          <a:xfrm rot="-6300720">
            <a:off x="587881" y="1635855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0"/>
          <p:cNvSpPr/>
          <p:nvPr/>
        </p:nvSpPr>
        <p:spPr>
          <a:xfrm rot="-3600143">
            <a:off x="1127425" y="1520465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50"/>
          <p:cNvGrpSpPr/>
          <p:nvPr/>
        </p:nvGrpSpPr>
        <p:grpSpPr>
          <a:xfrm rot="5400000">
            <a:off x="3040206" y="2864007"/>
            <a:ext cx="2549455" cy="236575"/>
            <a:chOff x="7599725" y="1403925"/>
            <a:chExt cx="2549455" cy="236575"/>
          </a:xfrm>
        </p:grpSpPr>
        <p:cxnSp>
          <p:nvCxnSpPr>
            <p:cNvPr id="744" name="Google Shape;744;p50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5" name="Google Shape;745;p50"/>
            <p:cNvCxnSpPr/>
            <p:nvPr/>
          </p:nvCxnSpPr>
          <p:spPr>
            <a:xfrm>
              <a:off x="7605450" y="1640500"/>
              <a:ext cx="2510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p50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747" name="Google Shape;747;p50"/>
          <p:cNvSpPr/>
          <p:nvPr/>
        </p:nvSpPr>
        <p:spPr>
          <a:xfrm rot="5400000">
            <a:off x="713217" y="61371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0"/>
          <p:cNvSpPr txBox="1"/>
          <p:nvPr>
            <p:ph idx="4294967295" type="title"/>
          </p:nvPr>
        </p:nvSpPr>
        <p:spPr>
          <a:xfrm>
            <a:off x="2059623" y="763875"/>
            <a:ext cx="3440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 Rum and whiskey</a:t>
            </a:r>
            <a:endParaRPr sz="2000"/>
          </a:p>
        </p:txBody>
      </p:sp>
      <p:grpSp>
        <p:nvGrpSpPr>
          <p:cNvPr id="749" name="Google Shape;749;p50"/>
          <p:cNvGrpSpPr/>
          <p:nvPr/>
        </p:nvGrpSpPr>
        <p:grpSpPr>
          <a:xfrm>
            <a:off x="932912" y="799130"/>
            <a:ext cx="388617" cy="457194"/>
            <a:chOff x="3702525" y="3073300"/>
            <a:chExt cx="214350" cy="243525"/>
          </a:xfrm>
        </p:grpSpPr>
        <p:sp>
          <p:nvSpPr>
            <p:cNvPr id="750" name="Google Shape;750;p50"/>
            <p:cNvSpPr/>
            <p:nvPr/>
          </p:nvSpPr>
          <p:spPr>
            <a:xfrm>
              <a:off x="3710850" y="3245375"/>
              <a:ext cx="197700" cy="14300"/>
            </a:xfrm>
            <a:custGeom>
              <a:rect b="b" l="l" r="r" t="t"/>
              <a:pathLst>
                <a:path extrusionOk="0" h="572" w="7908">
                  <a:moveTo>
                    <a:pt x="1" y="0"/>
                  </a:moveTo>
                  <a:cubicBezTo>
                    <a:pt x="49" y="214"/>
                    <a:pt x="120" y="405"/>
                    <a:pt x="191" y="572"/>
                  </a:cubicBezTo>
                  <a:lnTo>
                    <a:pt x="7717" y="572"/>
                  </a:lnTo>
                  <a:cubicBezTo>
                    <a:pt x="7788" y="405"/>
                    <a:pt x="7860" y="214"/>
                    <a:pt x="7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3710850" y="3131050"/>
              <a:ext cx="197700" cy="14325"/>
            </a:xfrm>
            <a:custGeom>
              <a:rect b="b" l="l" r="r" t="t"/>
              <a:pathLst>
                <a:path extrusionOk="0" h="573" w="7908">
                  <a:moveTo>
                    <a:pt x="191" y="1"/>
                  </a:moveTo>
                  <a:cubicBezTo>
                    <a:pt x="120" y="167"/>
                    <a:pt x="49" y="358"/>
                    <a:pt x="1" y="572"/>
                  </a:cubicBezTo>
                  <a:lnTo>
                    <a:pt x="7907" y="572"/>
                  </a:lnTo>
                  <a:cubicBezTo>
                    <a:pt x="7860" y="358"/>
                    <a:pt x="7788" y="167"/>
                    <a:pt x="7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3838875" y="3073300"/>
              <a:ext cx="58350" cy="43500"/>
            </a:xfrm>
            <a:custGeom>
              <a:rect b="b" l="l" r="r" t="t"/>
              <a:pathLst>
                <a:path extrusionOk="0" h="1740" w="2334">
                  <a:moveTo>
                    <a:pt x="0" y="1"/>
                  </a:moveTo>
                  <a:cubicBezTo>
                    <a:pt x="381" y="406"/>
                    <a:pt x="691" y="1001"/>
                    <a:pt x="929" y="1739"/>
                  </a:cubicBezTo>
                  <a:lnTo>
                    <a:pt x="2334" y="1739"/>
                  </a:lnTo>
                  <a:cubicBezTo>
                    <a:pt x="1881" y="787"/>
                    <a:pt x="1381" y="144"/>
                    <a:pt x="1334" y="9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3722175" y="3073300"/>
              <a:ext cx="58375" cy="43500"/>
            </a:xfrm>
            <a:custGeom>
              <a:rect b="b" l="l" r="r" t="t"/>
              <a:pathLst>
                <a:path extrusionOk="0" h="1740" w="2335">
                  <a:moveTo>
                    <a:pt x="1072" y="1"/>
                  </a:moveTo>
                  <a:lnTo>
                    <a:pt x="1001" y="96"/>
                  </a:lnTo>
                  <a:cubicBezTo>
                    <a:pt x="953" y="144"/>
                    <a:pt x="453" y="787"/>
                    <a:pt x="0" y="1739"/>
                  </a:cubicBezTo>
                  <a:lnTo>
                    <a:pt x="1405" y="1739"/>
                  </a:lnTo>
                  <a:cubicBezTo>
                    <a:pt x="1644" y="1001"/>
                    <a:pt x="1953" y="406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3702525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67" y="1"/>
                  </a:moveTo>
                  <a:cubicBezTo>
                    <a:pt x="72" y="429"/>
                    <a:pt x="0" y="930"/>
                    <a:pt x="0" y="1406"/>
                  </a:cubicBezTo>
                  <a:cubicBezTo>
                    <a:pt x="0" y="1906"/>
                    <a:pt x="72" y="2406"/>
                    <a:pt x="167" y="2859"/>
                  </a:cubicBezTo>
                  <a:lnTo>
                    <a:pt x="1810" y="2859"/>
                  </a:lnTo>
                  <a:cubicBezTo>
                    <a:pt x="1739" y="2406"/>
                    <a:pt x="1715" y="1906"/>
                    <a:pt x="1715" y="1406"/>
                  </a:cubicBezTo>
                  <a:cubicBezTo>
                    <a:pt x="1715" y="930"/>
                    <a:pt x="1739" y="453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3871600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" y="1"/>
                  </a:moveTo>
                  <a:cubicBezTo>
                    <a:pt x="48" y="453"/>
                    <a:pt x="96" y="930"/>
                    <a:pt x="96" y="1406"/>
                  </a:cubicBezTo>
                  <a:cubicBezTo>
                    <a:pt x="96" y="1906"/>
                    <a:pt x="48" y="2406"/>
                    <a:pt x="1" y="2859"/>
                  </a:cubicBezTo>
                  <a:lnTo>
                    <a:pt x="1644" y="2859"/>
                  </a:lnTo>
                  <a:cubicBezTo>
                    <a:pt x="1739" y="2406"/>
                    <a:pt x="1811" y="1906"/>
                    <a:pt x="1811" y="1406"/>
                  </a:cubicBezTo>
                  <a:cubicBezTo>
                    <a:pt x="1811" y="930"/>
                    <a:pt x="1739" y="429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3838875" y="3273950"/>
              <a:ext cx="58350" cy="42875"/>
            </a:xfrm>
            <a:custGeom>
              <a:rect b="b" l="l" r="r" t="t"/>
              <a:pathLst>
                <a:path extrusionOk="0" h="1715" w="2334">
                  <a:moveTo>
                    <a:pt x="929" y="0"/>
                  </a:moveTo>
                  <a:cubicBezTo>
                    <a:pt x="691" y="738"/>
                    <a:pt x="381" y="1310"/>
                    <a:pt x="0" y="1715"/>
                  </a:cubicBezTo>
                  <a:lnTo>
                    <a:pt x="1238" y="1715"/>
                  </a:lnTo>
                  <a:lnTo>
                    <a:pt x="1334" y="1620"/>
                  </a:lnTo>
                  <a:cubicBezTo>
                    <a:pt x="1381" y="1572"/>
                    <a:pt x="1881" y="953"/>
                    <a:pt x="2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3722175" y="3273950"/>
              <a:ext cx="58375" cy="42875"/>
            </a:xfrm>
            <a:custGeom>
              <a:rect b="b" l="l" r="r" t="t"/>
              <a:pathLst>
                <a:path extrusionOk="0" h="1715" w="2335">
                  <a:moveTo>
                    <a:pt x="0" y="0"/>
                  </a:moveTo>
                  <a:cubicBezTo>
                    <a:pt x="453" y="953"/>
                    <a:pt x="953" y="1572"/>
                    <a:pt x="1001" y="1620"/>
                  </a:cubicBezTo>
                  <a:lnTo>
                    <a:pt x="1072" y="1715"/>
                  </a:lnTo>
                  <a:lnTo>
                    <a:pt x="2334" y="1715"/>
                  </a:lnTo>
                  <a:cubicBezTo>
                    <a:pt x="1953" y="1310"/>
                    <a:pt x="1644" y="738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377217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cubicBezTo>
                    <a:pt x="310" y="905"/>
                    <a:pt x="763" y="1477"/>
                    <a:pt x="1215" y="1643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381682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lnTo>
                    <a:pt x="1" y="1643"/>
                  </a:lnTo>
                  <a:cubicBezTo>
                    <a:pt x="453" y="1477"/>
                    <a:pt x="906" y="905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375967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96" y="1"/>
                  </a:moveTo>
                  <a:cubicBezTo>
                    <a:pt x="24" y="429"/>
                    <a:pt x="1" y="906"/>
                    <a:pt x="1" y="1406"/>
                  </a:cubicBezTo>
                  <a:cubicBezTo>
                    <a:pt x="1" y="1930"/>
                    <a:pt x="24" y="2430"/>
                    <a:pt x="96" y="2859"/>
                  </a:cubicBezTo>
                  <a:lnTo>
                    <a:pt x="1715" y="285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381682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1" y="1"/>
                  </a:moveTo>
                  <a:lnTo>
                    <a:pt x="1" y="2859"/>
                  </a:lnTo>
                  <a:lnTo>
                    <a:pt x="1620" y="2859"/>
                  </a:lnTo>
                  <a:cubicBezTo>
                    <a:pt x="1668" y="2430"/>
                    <a:pt x="1716" y="1930"/>
                    <a:pt x="1716" y="1406"/>
                  </a:cubicBezTo>
                  <a:cubicBezTo>
                    <a:pt x="1716" y="906"/>
                    <a:pt x="1668" y="429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377217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215" y="0"/>
                  </a:moveTo>
                  <a:cubicBezTo>
                    <a:pt x="763" y="167"/>
                    <a:pt x="310" y="762"/>
                    <a:pt x="1" y="1667"/>
                  </a:cubicBezTo>
                  <a:lnTo>
                    <a:pt x="1215" y="166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381682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" y="0"/>
                  </a:moveTo>
                  <a:lnTo>
                    <a:pt x="1" y="1667"/>
                  </a:lnTo>
                  <a:lnTo>
                    <a:pt x="1215" y="1667"/>
                  </a:lnTo>
                  <a:cubicBezTo>
                    <a:pt x="906" y="762"/>
                    <a:pt x="453" y="1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4" name="Google Shape;7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651" y="1196750"/>
            <a:ext cx="6022650" cy="37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and Evaluation</a:t>
            </a:r>
            <a:endParaRPr/>
          </a:p>
        </p:txBody>
      </p:sp>
      <p:sp>
        <p:nvSpPr>
          <p:cNvPr id="770" name="Google Shape;770;p51"/>
          <p:cNvSpPr txBox="1"/>
          <p:nvPr/>
        </p:nvSpPr>
        <p:spPr>
          <a:xfrm>
            <a:off x="2817750" y="1246275"/>
            <a:ext cx="3508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Condensed"/>
                <a:ea typeface="Roboto Condensed"/>
                <a:cs typeface="Roboto Condensed"/>
                <a:sym typeface="Roboto Condensed"/>
              </a:rPr>
              <a:t>Baseline accuracy : 0.54</a:t>
            </a:r>
            <a:endParaRPr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1" name="Google Shape;7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050" y="1815675"/>
            <a:ext cx="4803877" cy="33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Fitting</a:t>
            </a:r>
            <a:endParaRPr/>
          </a:p>
        </p:txBody>
      </p:sp>
      <p:pic>
        <p:nvPicPr>
          <p:cNvPr id="777" name="Google Shape;7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800" y="1351525"/>
            <a:ext cx="1438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2"/>
          <p:cNvSpPr txBox="1"/>
          <p:nvPr/>
        </p:nvSpPr>
        <p:spPr>
          <a:xfrm>
            <a:off x="2598304" y="2953175"/>
            <a:ext cx="39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Multinomial NB model - TFIDF vectortizer</a:t>
            </a:r>
            <a:endParaRPr/>
          </a:p>
        </p:txBody>
      </p:sp>
      <p:pic>
        <p:nvPicPr>
          <p:cNvPr id="779" name="Google Shape;77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300" y="3353375"/>
            <a:ext cx="41624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3"/>
          <p:cNvSpPr txBox="1"/>
          <p:nvPr>
            <p:ph type="title"/>
          </p:nvPr>
        </p:nvSpPr>
        <p:spPr>
          <a:xfrm>
            <a:off x="4572000" y="257850"/>
            <a:ext cx="38589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Fitting</a:t>
            </a:r>
            <a:endParaRPr/>
          </a:p>
        </p:txBody>
      </p:sp>
      <p:pic>
        <p:nvPicPr>
          <p:cNvPr id="785" name="Google Shape;7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25" y="-179250"/>
            <a:ext cx="4290925" cy="52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3"/>
          <p:cNvSpPr txBox="1"/>
          <p:nvPr/>
        </p:nvSpPr>
        <p:spPr>
          <a:xfrm>
            <a:off x="4822625" y="1341125"/>
            <a:ext cx="4009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Char char="-"/>
            </a:pPr>
            <a:r>
              <a:rPr lang="en" sz="3000">
                <a:latin typeface="Roboto Condensed"/>
                <a:ea typeface="Roboto Condensed"/>
                <a:cs typeface="Roboto Condensed"/>
                <a:sym typeface="Roboto Condensed"/>
              </a:rPr>
              <a:t>AUC of 0.99</a:t>
            </a:r>
            <a:endParaRPr sz="3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Char char="-"/>
            </a:pPr>
            <a:r>
              <a:rPr lang="en" sz="3000">
                <a:latin typeface="Roboto Condensed"/>
                <a:ea typeface="Roboto Condensed"/>
                <a:cs typeface="Roboto Condensed"/>
                <a:sym typeface="Roboto Condensed"/>
              </a:rPr>
              <a:t>Better at distinguishing positive and negatives</a:t>
            </a:r>
            <a:endParaRPr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4"/>
          <p:cNvSpPr txBox="1"/>
          <p:nvPr>
            <p:ph idx="15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792" name="Google Shape;792;p54"/>
          <p:cNvSpPr txBox="1"/>
          <p:nvPr>
            <p:ph type="title"/>
          </p:nvPr>
        </p:nvSpPr>
        <p:spPr>
          <a:xfrm>
            <a:off x="5924497" y="2555375"/>
            <a:ext cx="27099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data </a:t>
            </a:r>
            <a:endParaRPr/>
          </a:p>
        </p:txBody>
      </p:sp>
      <p:sp>
        <p:nvSpPr>
          <p:cNvPr id="793" name="Google Shape;793;p54"/>
          <p:cNvSpPr txBox="1"/>
          <p:nvPr>
            <p:ph idx="1" type="subTitle"/>
          </p:nvPr>
        </p:nvSpPr>
        <p:spPr>
          <a:xfrm>
            <a:off x="5924493" y="2942125"/>
            <a:ext cx="29694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social media platforms</a:t>
            </a:r>
            <a:endParaRPr/>
          </a:p>
        </p:txBody>
      </p:sp>
      <p:sp>
        <p:nvSpPr>
          <p:cNvPr id="794" name="Google Shape;794;p54"/>
          <p:cNvSpPr txBox="1"/>
          <p:nvPr>
            <p:ph idx="2" type="title"/>
          </p:nvPr>
        </p:nvSpPr>
        <p:spPr>
          <a:xfrm>
            <a:off x="1184325" y="1554350"/>
            <a:ext cx="3146700" cy="3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other models</a:t>
            </a:r>
            <a:endParaRPr/>
          </a:p>
        </p:txBody>
      </p:sp>
      <p:sp>
        <p:nvSpPr>
          <p:cNvPr id="795" name="Google Shape;795;p54"/>
          <p:cNvSpPr txBox="1"/>
          <p:nvPr>
            <p:ph idx="3" type="subTitle"/>
          </p:nvPr>
        </p:nvSpPr>
        <p:spPr>
          <a:xfrm>
            <a:off x="1248571" y="1938900"/>
            <a:ext cx="29694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Random Forests Classifier, Ensemble Techniques, etc</a:t>
            </a:r>
            <a:endParaRPr/>
          </a:p>
        </p:txBody>
      </p:sp>
      <p:sp>
        <p:nvSpPr>
          <p:cNvPr id="796" name="Google Shape;796;p54"/>
          <p:cNvSpPr txBox="1"/>
          <p:nvPr>
            <p:ph idx="4" type="title"/>
          </p:nvPr>
        </p:nvSpPr>
        <p:spPr>
          <a:xfrm>
            <a:off x="1347675" y="3555800"/>
            <a:ext cx="3146700" cy="3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Hypertune models</a:t>
            </a:r>
            <a:endParaRPr/>
          </a:p>
        </p:txBody>
      </p:sp>
      <p:sp>
        <p:nvSpPr>
          <p:cNvPr id="797" name="Google Shape;797;p54"/>
          <p:cNvSpPr txBox="1"/>
          <p:nvPr>
            <p:ph idx="5" type="subTitle"/>
          </p:nvPr>
        </p:nvSpPr>
        <p:spPr>
          <a:xfrm>
            <a:off x="1347600" y="3945350"/>
            <a:ext cx="31467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vectorizers and model to compare</a:t>
            </a:r>
            <a:endParaRPr/>
          </a:p>
        </p:txBody>
      </p:sp>
      <p:sp>
        <p:nvSpPr>
          <p:cNvPr id="798" name="Google Shape;798;p54"/>
          <p:cNvSpPr txBox="1"/>
          <p:nvPr>
            <p:ph idx="6" type="title"/>
          </p:nvPr>
        </p:nvSpPr>
        <p:spPr>
          <a:xfrm>
            <a:off x="1340100" y="2555075"/>
            <a:ext cx="3231900" cy="3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 stop words</a:t>
            </a:r>
            <a:endParaRPr/>
          </a:p>
        </p:txBody>
      </p:sp>
      <p:sp>
        <p:nvSpPr>
          <p:cNvPr id="799" name="Google Shape;799;p54"/>
          <p:cNvSpPr txBox="1"/>
          <p:nvPr>
            <p:ph idx="7" type="subTitle"/>
          </p:nvPr>
        </p:nvSpPr>
        <p:spPr>
          <a:xfrm>
            <a:off x="1336818" y="2942125"/>
            <a:ext cx="29694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more useful words</a:t>
            </a:r>
            <a:endParaRPr/>
          </a:p>
        </p:txBody>
      </p:sp>
      <p:sp>
        <p:nvSpPr>
          <p:cNvPr id="800" name="Google Shape;800;p54"/>
          <p:cNvSpPr txBox="1"/>
          <p:nvPr>
            <p:ph idx="8" type="title"/>
          </p:nvPr>
        </p:nvSpPr>
        <p:spPr>
          <a:xfrm>
            <a:off x="5924500" y="1526500"/>
            <a:ext cx="31467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to 2 subreddits</a:t>
            </a:r>
            <a:endParaRPr/>
          </a:p>
        </p:txBody>
      </p:sp>
      <p:sp>
        <p:nvSpPr>
          <p:cNvPr id="801" name="Google Shape;801;p54"/>
          <p:cNvSpPr txBox="1"/>
          <p:nvPr>
            <p:ph idx="9" type="subTitle"/>
          </p:nvPr>
        </p:nvSpPr>
        <p:spPr>
          <a:xfrm>
            <a:off x="5924500" y="1938900"/>
            <a:ext cx="29694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</a:t>
            </a:r>
            <a:r>
              <a:rPr lang="en"/>
              <a:t> more subreddits into model</a:t>
            </a:r>
            <a:endParaRPr/>
          </a:p>
        </p:txBody>
      </p:sp>
      <p:sp>
        <p:nvSpPr>
          <p:cNvPr id="802" name="Google Shape;802;p54"/>
          <p:cNvSpPr/>
          <p:nvPr/>
        </p:nvSpPr>
        <p:spPr>
          <a:xfrm rot="5400000">
            <a:off x="4899217" y="152786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4"/>
          <p:cNvSpPr/>
          <p:nvPr/>
        </p:nvSpPr>
        <p:spPr>
          <a:xfrm rot="5400000">
            <a:off x="299217" y="255671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4"/>
          <p:cNvSpPr/>
          <p:nvPr/>
        </p:nvSpPr>
        <p:spPr>
          <a:xfrm rot="5400000">
            <a:off x="299217" y="3673378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" name="Google Shape;805;p54"/>
          <p:cNvGrpSpPr/>
          <p:nvPr/>
        </p:nvGrpSpPr>
        <p:grpSpPr>
          <a:xfrm>
            <a:off x="5130328" y="1713268"/>
            <a:ext cx="365760" cy="457197"/>
            <a:chOff x="1024575" y="2651200"/>
            <a:chExt cx="186975" cy="227450"/>
          </a:xfrm>
        </p:grpSpPr>
        <p:sp>
          <p:nvSpPr>
            <p:cNvPr id="806" name="Google Shape;806;p54"/>
            <p:cNvSpPr/>
            <p:nvPr/>
          </p:nvSpPr>
          <p:spPr>
            <a:xfrm>
              <a:off x="1024575" y="2730675"/>
              <a:ext cx="174475" cy="147975"/>
            </a:xfrm>
            <a:custGeom>
              <a:rect b="b" l="l" r="r" t="t"/>
              <a:pathLst>
                <a:path extrusionOk="0" h="5919" w="6979">
                  <a:moveTo>
                    <a:pt x="5883" y="1965"/>
                  </a:moveTo>
                  <a:cubicBezTo>
                    <a:pt x="6264" y="2132"/>
                    <a:pt x="6455" y="2299"/>
                    <a:pt x="6455" y="2394"/>
                  </a:cubicBezTo>
                  <a:cubicBezTo>
                    <a:pt x="6455" y="2680"/>
                    <a:pt x="5407" y="3204"/>
                    <a:pt x="3525" y="3204"/>
                  </a:cubicBezTo>
                  <a:cubicBezTo>
                    <a:pt x="3287" y="3204"/>
                    <a:pt x="3049" y="3204"/>
                    <a:pt x="2835" y="3180"/>
                  </a:cubicBezTo>
                  <a:lnTo>
                    <a:pt x="3311" y="2442"/>
                  </a:lnTo>
                  <a:cubicBezTo>
                    <a:pt x="3621" y="2588"/>
                    <a:pt x="3945" y="2657"/>
                    <a:pt x="4262" y="2657"/>
                  </a:cubicBezTo>
                  <a:cubicBezTo>
                    <a:pt x="4873" y="2657"/>
                    <a:pt x="5460" y="2404"/>
                    <a:pt x="5883" y="1965"/>
                  </a:cubicBezTo>
                  <a:close/>
                  <a:moveTo>
                    <a:pt x="6196" y="1"/>
                  </a:moveTo>
                  <a:cubicBezTo>
                    <a:pt x="5955" y="1"/>
                    <a:pt x="5716" y="72"/>
                    <a:pt x="5574" y="203"/>
                  </a:cubicBezTo>
                  <a:cubicBezTo>
                    <a:pt x="5323" y="429"/>
                    <a:pt x="4889" y="542"/>
                    <a:pt x="4454" y="542"/>
                  </a:cubicBezTo>
                  <a:cubicBezTo>
                    <a:pt x="4020" y="542"/>
                    <a:pt x="3585" y="429"/>
                    <a:pt x="3335" y="203"/>
                  </a:cubicBezTo>
                  <a:cubicBezTo>
                    <a:pt x="3189" y="71"/>
                    <a:pt x="2941" y="5"/>
                    <a:pt x="2679" y="5"/>
                  </a:cubicBezTo>
                  <a:cubicBezTo>
                    <a:pt x="2470" y="5"/>
                    <a:pt x="2253" y="47"/>
                    <a:pt x="2073" y="132"/>
                  </a:cubicBezTo>
                  <a:cubicBezTo>
                    <a:pt x="1954" y="941"/>
                    <a:pt x="2287" y="1679"/>
                    <a:pt x="2859" y="2156"/>
                  </a:cubicBezTo>
                  <a:lnTo>
                    <a:pt x="2239" y="3108"/>
                  </a:lnTo>
                  <a:cubicBezTo>
                    <a:pt x="1168" y="2942"/>
                    <a:pt x="596" y="2608"/>
                    <a:pt x="596" y="2394"/>
                  </a:cubicBezTo>
                  <a:cubicBezTo>
                    <a:pt x="596" y="2275"/>
                    <a:pt x="834" y="2037"/>
                    <a:pt x="1549" y="1846"/>
                  </a:cubicBezTo>
                  <a:lnTo>
                    <a:pt x="1406" y="1322"/>
                  </a:lnTo>
                  <a:cubicBezTo>
                    <a:pt x="525" y="1560"/>
                    <a:pt x="49" y="1941"/>
                    <a:pt x="49" y="2394"/>
                  </a:cubicBezTo>
                  <a:cubicBezTo>
                    <a:pt x="49" y="2989"/>
                    <a:pt x="882" y="3394"/>
                    <a:pt x="1930" y="3608"/>
                  </a:cubicBezTo>
                  <a:lnTo>
                    <a:pt x="1406" y="4466"/>
                  </a:lnTo>
                  <a:lnTo>
                    <a:pt x="287" y="3751"/>
                  </a:lnTo>
                  <a:lnTo>
                    <a:pt x="1" y="4204"/>
                  </a:lnTo>
                  <a:lnTo>
                    <a:pt x="2692" y="5918"/>
                  </a:lnTo>
                  <a:lnTo>
                    <a:pt x="2978" y="5466"/>
                  </a:lnTo>
                  <a:lnTo>
                    <a:pt x="1858" y="4752"/>
                  </a:lnTo>
                  <a:lnTo>
                    <a:pt x="2525" y="3680"/>
                  </a:lnTo>
                  <a:cubicBezTo>
                    <a:pt x="2835" y="3727"/>
                    <a:pt x="3192" y="3727"/>
                    <a:pt x="3525" y="3727"/>
                  </a:cubicBezTo>
                  <a:cubicBezTo>
                    <a:pt x="5240" y="3727"/>
                    <a:pt x="6979" y="3275"/>
                    <a:pt x="6979" y="2394"/>
                  </a:cubicBezTo>
                  <a:cubicBezTo>
                    <a:pt x="6979" y="2156"/>
                    <a:pt x="6836" y="1822"/>
                    <a:pt x="6217" y="1537"/>
                  </a:cubicBezTo>
                  <a:cubicBezTo>
                    <a:pt x="6264" y="1441"/>
                    <a:pt x="6312" y="1346"/>
                    <a:pt x="6359" y="1251"/>
                  </a:cubicBezTo>
                  <a:lnTo>
                    <a:pt x="6836" y="227"/>
                  </a:lnTo>
                  <a:cubicBezTo>
                    <a:pt x="6681" y="72"/>
                    <a:pt x="6437" y="1"/>
                    <a:pt x="6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1080550" y="2651200"/>
              <a:ext cx="131000" cy="79350"/>
            </a:xfrm>
            <a:custGeom>
              <a:rect b="b" l="l" r="r" t="t"/>
              <a:pathLst>
                <a:path extrusionOk="0" h="3174" w="5240">
                  <a:moveTo>
                    <a:pt x="2168" y="0"/>
                  </a:moveTo>
                  <a:lnTo>
                    <a:pt x="429" y="2048"/>
                  </a:lnTo>
                  <a:cubicBezTo>
                    <a:pt x="239" y="2239"/>
                    <a:pt x="120" y="2477"/>
                    <a:pt x="0" y="2691"/>
                  </a:cubicBezTo>
                  <a:cubicBezTo>
                    <a:pt x="131" y="2668"/>
                    <a:pt x="267" y="2656"/>
                    <a:pt x="402" y="2656"/>
                  </a:cubicBezTo>
                  <a:cubicBezTo>
                    <a:pt x="806" y="2656"/>
                    <a:pt x="1203" y="2763"/>
                    <a:pt x="1453" y="2977"/>
                  </a:cubicBezTo>
                  <a:cubicBezTo>
                    <a:pt x="1608" y="3108"/>
                    <a:pt x="1912" y="3174"/>
                    <a:pt x="2215" y="3174"/>
                  </a:cubicBezTo>
                  <a:cubicBezTo>
                    <a:pt x="2519" y="3174"/>
                    <a:pt x="2823" y="3108"/>
                    <a:pt x="2977" y="2977"/>
                  </a:cubicBezTo>
                  <a:cubicBezTo>
                    <a:pt x="3214" y="2767"/>
                    <a:pt x="3574" y="2643"/>
                    <a:pt x="3946" y="2643"/>
                  </a:cubicBezTo>
                  <a:cubicBezTo>
                    <a:pt x="4247" y="2643"/>
                    <a:pt x="4555" y="2724"/>
                    <a:pt x="4811" y="2906"/>
                  </a:cubicBezTo>
                  <a:lnTo>
                    <a:pt x="5240" y="1977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54"/>
          <p:cNvGrpSpPr/>
          <p:nvPr/>
        </p:nvGrpSpPr>
        <p:grpSpPr>
          <a:xfrm>
            <a:off x="484615" y="3858786"/>
            <a:ext cx="457200" cy="457200"/>
            <a:chOff x="1017450" y="3537100"/>
            <a:chExt cx="201250" cy="201250"/>
          </a:xfrm>
        </p:grpSpPr>
        <p:sp>
          <p:nvSpPr>
            <p:cNvPr id="809" name="Google Shape;809;p54"/>
            <p:cNvSpPr/>
            <p:nvPr/>
          </p:nvSpPr>
          <p:spPr>
            <a:xfrm>
              <a:off x="1041250" y="3537100"/>
              <a:ext cx="153625" cy="117900"/>
            </a:xfrm>
            <a:custGeom>
              <a:rect b="b" l="l" r="r" t="t"/>
              <a:pathLst>
                <a:path extrusionOk="0" h="4716" w="6145">
                  <a:moveTo>
                    <a:pt x="2120" y="0"/>
                  </a:moveTo>
                  <a:cubicBezTo>
                    <a:pt x="1549" y="0"/>
                    <a:pt x="1072" y="405"/>
                    <a:pt x="977" y="953"/>
                  </a:cubicBezTo>
                  <a:lnTo>
                    <a:pt x="1" y="953"/>
                  </a:lnTo>
                  <a:lnTo>
                    <a:pt x="1" y="1881"/>
                  </a:lnTo>
                  <a:lnTo>
                    <a:pt x="2358" y="1881"/>
                  </a:lnTo>
                  <a:lnTo>
                    <a:pt x="2358" y="953"/>
                  </a:lnTo>
                  <a:lnTo>
                    <a:pt x="1453" y="953"/>
                  </a:lnTo>
                  <a:cubicBezTo>
                    <a:pt x="1572" y="667"/>
                    <a:pt x="1811" y="476"/>
                    <a:pt x="2120" y="476"/>
                  </a:cubicBezTo>
                  <a:lnTo>
                    <a:pt x="2882" y="476"/>
                  </a:lnTo>
                  <a:cubicBezTo>
                    <a:pt x="2858" y="548"/>
                    <a:pt x="2835" y="619"/>
                    <a:pt x="2835" y="715"/>
                  </a:cubicBezTo>
                  <a:cubicBezTo>
                    <a:pt x="2835" y="1096"/>
                    <a:pt x="3144" y="1429"/>
                    <a:pt x="3549" y="1429"/>
                  </a:cubicBezTo>
                  <a:cubicBezTo>
                    <a:pt x="3621" y="1429"/>
                    <a:pt x="3716" y="1405"/>
                    <a:pt x="3787" y="1381"/>
                  </a:cubicBezTo>
                  <a:lnTo>
                    <a:pt x="3787" y="1929"/>
                  </a:lnTo>
                  <a:cubicBezTo>
                    <a:pt x="3716" y="1905"/>
                    <a:pt x="3621" y="1881"/>
                    <a:pt x="3549" y="1881"/>
                  </a:cubicBezTo>
                  <a:cubicBezTo>
                    <a:pt x="3144" y="1881"/>
                    <a:pt x="2835" y="2215"/>
                    <a:pt x="2835" y="2596"/>
                  </a:cubicBezTo>
                  <a:cubicBezTo>
                    <a:pt x="2835" y="3001"/>
                    <a:pt x="3144" y="3310"/>
                    <a:pt x="3549" y="3310"/>
                  </a:cubicBezTo>
                  <a:cubicBezTo>
                    <a:pt x="3930" y="3310"/>
                    <a:pt x="4264" y="3001"/>
                    <a:pt x="4264" y="2596"/>
                  </a:cubicBezTo>
                  <a:lnTo>
                    <a:pt x="4264" y="2358"/>
                  </a:lnTo>
                  <a:lnTo>
                    <a:pt x="4764" y="2358"/>
                  </a:lnTo>
                  <a:cubicBezTo>
                    <a:pt x="4740" y="2429"/>
                    <a:pt x="4716" y="2524"/>
                    <a:pt x="4716" y="2596"/>
                  </a:cubicBezTo>
                  <a:cubicBezTo>
                    <a:pt x="4716" y="3001"/>
                    <a:pt x="5049" y="3310"/>
                    <a:pt x="5430" y="3310"/>
                  </a:cubicBezTo>
                  <a:cubicBezTo>
                    <a:pt x="5526" y="3310"/>
                    <a:pt x="5597" y="3286"/>
                    <a:pt x="5669" y="3263"/>
                  </a:cubicBezTo>
                  <a:lnTo>
                    <a:pt x="5669" y="4715"/>
                  </a:lnTo>
                  <a:lnTo>
                    <a:pt x="6145" y="4715"/>
                  </a:lnTo>
                  <a:lnTo>
                    <a:pt x="6145" y="2596"/>
                  </a:lnTo>
                  <a:cubicBezTo>
                    <a:pt x="6145" y="2215"/>
                    <a:pt x="5811" y="1881"/>
                    <a:pt x="5430" y="1881"/>
                  </a:cubicBezTo>
                  <a:lnTo>
                    <a:pt x="4264" y="1881"/>
                  </a:lnTo>
                  <a:lnTo>
                    <a:pt x="4264" y="715"/>
                  </a:lnTo>
                  <a:cubicBezTo>
                    <a:pt x="4264" y="334"/>
                    <a:pt x="3930" y="0"/>
                    <a:pt x="35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4"/>
            <p:cNvSpPr/>
            <p:nvPr/>
          </p:nvSpPr>
          <p:spPr>
            <a:xfrm>
              <a:off x="1147825" y="3690700"/>
              <a:ext cx="70875" cy="47650"/>
            </a:xfrm>
            <a:custGeom>
              <a:rect b="b" l="l" r="r" t="t"/>
              <a:pathLst>
                <a:path extrusionOk="0" h="1906" w="2835">
                  <a:moveTo>
                    <a:pt x="1882" y="476"/>
                  </a:moveTo>
                  <a:lnTo>
                    <a:pt x="1882" y="929"/>
                  </a:lnTo>
                  <a:lnTo>
                    <a:pt x="1406" y="929"/>
                  </a:lnTo>
                  <a:lnTo>
                    <a:pt x="1406" y="476"/>
                  </a:lnTo>
                  <a:close/>
                  <a:moveTo>
                    <a:pt x="1" y="0"/>
                  </a:moveTo>
                  <a:lnTo>
                    <a:pt x="1" y="1905"/>
                  </a:lnTo>
                  <a:lnTo>
                    <a:pt x="2834" y="190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4"/>
            <p:cNvSpPr/>
            <p:nvPr/>
          </p:nvSpPr>
          <p:spPr>
            <a:xfrm>
              <a:off x="1194850" y="3654975"/>
              <a:ext cx="23850" cy="23825"/>
            </a:xfrm>
            <a:custGeom>
              <a:rect b="b" l="l" r="r" t="t"/>
              <a:pathLst>
                <a:path extrusionOk="0" h="953" w="954">
                  <a:moveTo>
                    <a:pt x="1" y="0"/>
                  </a:moveTo>
                  <a:lnTo>
                    <a:pt x="1" y="953"/>
                  </a:lnTo>
                  <a:lnTo>
                    <a:pt x="953" y="95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4"/>
            <p:cNvSpPr/>
            <p:nvPr/>
          </p:nvSpPr>
          <p:spPr>
            <a:xfrm>
              <a:off x="1147225" y="3654975"/>
              <a:ext cx="35750" cy="23825"/>
            </a:xfrm>
            <a:custGeom>
              <a:rect b="b" l="l" r="r" t="t"/>
              <a:pathLst>
                <a:path extrusionOk="0" h="953" w="1430">
                  <a:moveTo>
                    <a:pt x="1" y="0"/>
                  </a:moveTo>
                  <a:lnTo>
                    <a:pt x="1" y="953"/>
                  </a:lnTo>
                  <a:lnTo>
                    <a:pt x="1430" y="953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4"/>
            <p:cNvSpPr/>
            <p:nvPr/>
          </p:nvSpPr>
          <p:spPr>
            <a:xfrm>
              <a:off x="1017450" y="3642025"/>
              <a:ext cx="106575" cy="96325"/>
            </a:xfrm>
            <a:custGeom>
              <a:rect b="b" l="l" r="r" t="t"/>
              <a:pathLst>
                <a:path extrusionOk="0" h="3853" w="4263">
                  <a:moveTo>
                    <a:pt x="3310" y="995"/>
                  </a:moveTo>
                  <a:lnTo>
                    <a:pt x="3310" y="1471"/>
                  </a:lnTo>
                  <a:lnTo>
                    <a:pt x="2382" y="1471"/>
                  </a:lnTo>
                  <a:lnTo>
                    <a:pt x="2382" y="995"/>
                  </a:lnTo>
                  <a:close/>
                  <a:moveTo>
                    <a:pt x="1905" y="1471"/>
                  </a:moveTo>
                  <a:lnTo>
                    <a:pt x="1905" y="1947"/>
                  </a:lnTo>
                  <a:lnTo>
                    <a:pt x="953" y="1947"/>
                  </a:lnTo>
                  <a:lnTo>
                    <a:pt x="953" y="1471"/>
                  </a:lnTo>
                  <a:close/>
                  <a:moveTo>
                    <a:pt x="2834" y="2423"/>
                  </a:moveTo>
                  <a:lnTo>
                    <a:pt x="2834" y="2876"/>
                  </a:lnTo>
                  <a:lnTo>
                    <a:pt x="1905" y="2876"/>
                  </a:lnTo>
                  <a:lnTo>
                    <a:pt x="1905" y="2423"/>
                  </a:lnTo>
                  <a:close/>
                  <a:moveTo>
                    <a:pt x="2620" y="0"/>
                  </a:moveTo>
                  <a:cubicBezTo>
                    <a:pt x="2429" y="0"/>
                    <a:pt x="2239" y="78"/>
                    <a:pt x="2072" y="233"/>
                  </a:cubicBezTo>
                  <a:cubicBezTo>
                    <a:pt x="1810" y="471"/>
                    <a:pt x="1500" y="590"/>
                    <a:pt x="1215" y="590"/>
                  </a:cubicBezTo>
                  <a:cubicBezTo>
                    <a:pt x="905" y="590"/>
                    <a:pt x="572" y="471"/>
                    <a:pt x="310" y="233"/>
                  </a:cubicBezTo>
                  <a:cubicBezTo>
                    <a:pt x="214" y="137"/>
                    <a:pt x="119" y="66"/>
                    <a:pt x="0" y="42"/>
                  </a:cubicBezTo>
                  <a:lnTo>
                    <a:pt x="0" y="3852"/>
                  </a:lnTo>
                  <a:lnTo>
                    <a:pt x="4263" y="3852"/>
                  </a:lnTo>
                  <a:lnTo>
                    <a:pt x="4263" y="566"/>
                  </a:lnTo>
                  <a:cubicBezTo>
                    <a:pt x="4191" y="580"/>
                    <a:pt x="4118" y="586"/>
                    <a:pt x="4046" y="586"/>
                  </a:cubicBezTo>
                  <a:cubicBezTo>
                    <a:pt x="3739" y="586"/>
                    <a:pt x="3438" y="464"/>
                    <a:pt x="3167" y="233"/>
                  </a:cubicBezTo>
                  <a:cubicBezTo>
                    <a:pt x="3001" y="78"/>
                    <a:pt x="2810" y="0"/>
                    <a:pt x="2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4"/>
            <p:cNvSpPr/>
            <p:nvPr/>
          </p:nvSpPr>
          <p:spPr>
            <a:xfrm>
              <a:off x="1019825" y="3596025"/>
              <a:ext cx="104200" cy="48700"/>
            </a:xfrm>
            <a:custGeom>
              <a:rect b="b" l="l" r="r" t="t"/>
              <a:pathLst>
                <a:path extrusionOk="0" h="1948" w="4168">
                  <a:moveTo>
                    <a:pt x="1334" y="1"/>
                  </a:moveTo>
                  <a:lnTo>
                    <a:pt x="1334" y="25"/>
                  </a:lnTo>
                  <a:cubicBezTo>
                    <a:pt x="1334" y="334"/>
                    <a:pt x="1144" y="620"/>
                    <a:pt x="858" y="715"/>
                  </a:cubicBezTo>
                  <a:cubicBezTo>
                    <a:pt x="810" y="739"/>
                    <a:pt x="239" y="810"/>
                    <a:pt x="0" y="1406"/>
                  </a:cubicBezTo>
                  <a:cubicBezTo>
                    <a:pt x="191" y="1477"/>
                    <a:pt x="405" y="1572"/>
                    <a:pt x="572" y="1715"/>
                  </a:cubicBezTo>
                  <a:cubicBezTo>
                    <a:pt x="739" y="1870"/>
                    <a:pt x="923" y="1948"/>
                    <a:pt x="1111" y="1948"/>
                  </a:cubicBezTo>
                  <a:cubicBezTo>
                    <a:pt x="1298" y="1948"/>
                    <a:pt x="1489" y="1870"/>
                    <a:pt x="1667" y="1715"/>
                  </a:cubicBezTo>
                  <a:cubicBezTo>
                    <a:pt x="1917" y="1477"/>
                    <a:pt x="2221" y="1358"/>
                    <a:pt x="2525" y="1358"/>
                  </a:cubicBezTo>
                  <a:cubicBezTo>
                    <a:pt x="2828" y="1358"/>
                    <a:pt x="3132" y="1477"/>
                    <a:pt x="3382" y="1715"/>
                  </a:cubicBezTo>
                  <a:cubicBezTo>
                    <a:pt x="3551" y="1867"/>
                    <a:pt x="3743" y="1947"/>
                    <a:pt x="3934" y="1947"/>
                  </a:cubicBezTo>
                  <a:cubicBezTo>
                    <a:pt x="4013" y="1947"/>
                    <a:pt x="4092" y="1934"/>
                    <a:pt x="4168" y="1906"/>
                  </a:cubicBezTo>
                  <a:lnTo>
                    <a:pt x="4168" y="1858"/>
                  </a:lnTo>
                  <a:cubicBezTo>
                    <a:pt x="4168" y="906"/>
                    <a:pt x="3287" y="739"/>
                    <a:pt x="3239" y="715"/>
                  </a:cubicBezTo>
                  <a:cubicBezTo>
                    <a:pt x="2953" y="620"/>
                    <a:pt x="2739" y="334"/>
                    <a:pt x="2739" y="25"/>
                  </a:cubicBezTo>
                  <a:lnTo>
                    <a:pt x="2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54"/>
          <p:cNvGrpSpPr/>
          <p:nvPr/>
        </p:nvGrpSpPr>
        <p:grpSpPr>
          <a:xfrm>
            <a:off x="484616" y="2742128"/>
            <a:ext cx="457197" cy="457195"/>
            <a:chOff x="5940500" y="3081050"/>
            <a:chExt cx="227450" cy="228050"/>
          </a:xfrm>
        </p:grpSpPr>
        <p:sp>
          <p:nvSpPr>
            <p:cNvPr id="816" name="Google Shape;816;p54"/>
            <p:cNvSpPr/>
            <p:nvPr/>
          </p:nvSpPr>
          <p:spPr>
            <a:xfrm>
              <a:off x="5989300" y="3281075"/>
              <a:ext cx="129225" cy="28025"/>
            </a:xfrm>
            <a:custGeom>
              <a:rect b="b" l="l" r="r" t="t"/>
              <a:pathLst>
                <a:path extrusionOk="0" h="1121" w="5169">
                  <a:moveTo>
                    <a:pt x="1" y="1"/>
                  </a:moveTo>
                  <a:lnTo>
                    <a:pt x="239" y="1120"/>
                  </a:lnTo>
                  <a:lnTo>
                    <a:pt x="4931" y="1120"/>
                  </a:lnTo>
                  <a:lnTo>
                    <a:pt x="5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7" name="Google Shape;817;p54"/>
            <p:cNvGrpSpPr/>
            <p:nvPr/>
          </p:nvGrpSpPr>
          <p:grpSpPr>
            <a:xfrm>
              <a:off x="5940500" y="3081050"/>
              <a:ext cx="227450" cy="186950"/>
              <a:chOff x="5940500" y="3081050"/>
              <a:chExt cx="227450" cy="186950"/>
            </a:xfrm>
          </p:grpSpPr>
          <p:sp>
            <p:nvSpPr>
              <p:cNvPr id="818" name="Google Shape;818;p54"/>
              <p:cNvSpPr/>
              <p:nvPr/>
            </p:nvSpPr>
            <p:spPr>
              <a:xfrm>
                <a:off x="6097675" y="3081050"/>
                <a:ext cx="42875" cy="48250"/>
              </a:xfrm>
              <a:custGeom>
                <a:rect b="b" l="l" r="r" t="t"/>
                <a:pathLst>
                  <a:path extrusionOk="0" h="1930" w="1715">
                    <a:moveTo>
                      <a:pt x="786" y="0"/>
                    </a:moveTo>
                    <a:lnTo>
                      <a:pt x="0" y="1405"/>
                    </a:lnTo>
                    <a:lnTo>
                      <a:pt x="929" y="1929"/>
                    </a:lnTo>
                    <a:lnTo>
                      <a:pt x="1715" y="548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54"/>
              <p:cNvSpPr/>
              <p:nvPr/>
            </p:nvSpPr>
            <p:spPr>
              <a:xfrm>
                <a:off x="5983350" y="3254300"/>
                <a:ext cx="141125" cy="13700"/>
              </a:xfrm>
              <a:custGeom>
                <a:rect b="b" l="l" r="r" t="t"/>
                <a:pathLst>
                  <a:path extrusionOk="0" h="548" w="5645">
                    <a:moveTo>
                      <a:pt x="1" y="0"/>
                    </a:moveTo>
                    <a:lnTo>
                      <a:pt x="120" y="548"/>
                    </a:lnTo>
                    <a:lnTo>
                      <a:pt x="5526" y="548"/>
                    </a:lnTo>
                    <a:lnTo>
                      <a:pt x="56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54"/>
              <p:cNvSpPr/>
              <p:nvPr/>
            </p:nvSpPr>
            <p:spPr>
              <a:xfrm>
                <a:off x="6040475" y="3122725"/>
                <a:ext cx="84600" cy="38775"/>
              </a:xfrm>
              <a:custGeom>
                <a:rect b="b" l="l" r="r" t="t"/>
                <a:pathLst>
                  <a:path extrusionOk="0" h="1551" w="3384">
                    <a:moveTo>
                      <a:pt x="1693" y="0"/>
                    </a:moveTo>
                    <a:cubicBezTo>
                      <a:pt x="1598" y="48"/>
                      <a:pt x="835" y="119"/>
                      <a:pt x="359" y="929"/>
                    </a:cubicBezTo>
                    <a:cubicBezTo>
                      <a:pt x="337" y="973"/>
                      <a:pt x="30" y="1506"/>
                      <a:pt x="3" y="1548"/>
                    </a:cubicBezTo>
                    <a:lnTo>
                      <a:pt x="3384" y="1548"/>
                    </a:lnTo>
                    <a:cubicBezTo>
                      <a:pt x="3360" y="1215"/>
                      <a:pt x="3265" y="953"/>
                      <a:pt x="3265" y="905"/>
                    </a:cubicBezTo>
                    <a:lnTo>
                      <a:pt x="1693" y="0"/>
                    </a:lnTo>
                    <a:close/>
                    <a:moveTo>
                      <a:pt x="2" y="1548"/>
                    </a:moveTo>
                    <a:cubicBezTo>
                      <a:pt x="1" y="1550"/>
                      <a:pt x="1" y="1551"/>
                      <a:pt x="1" y="1551"/>
                    </a:cubicBezTo>
                    <a:cubicBezTo>
                      <a:pt x="1" y="1551"/>
                      <a:pt x="2" y="1550"/>
                      <a:pt x="3" y="15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54"/>
              <p:cNvSpPr/>
              <p:nvPr/>
            </p:nvSpPr>
            <p:spPr>
              <a:xfrm>
                <a:off x="5940500" y="3174525"/>
                <a:ext cx="227450" cy="66700"/>
              </a:xfrm>
              <a:custGeom>
                <a:rect b="b" l="l" r="r" t="t"/>
                <a:pathLst>
                  <a:path extrusionOk="0" h="2668" w="9098">
                    <a:moveTo>
                      <a:pt x="1000" y="0"/>
                    </a:moveTo>
                    <a:lnTo>
                      <a:pt x="1119" y="548"/>
                    </a:lnTo>
                    <a:lnTo>
                      <a:pt x="548" y="548"/>
                    </a:lnTo>
                    <a:cubicBezTo>
                      <a:pt x="238" y="548"/>
                      <a:pt x="0" y="786"/>
                      <a:pt x="0" y="1072"/>
                    </a:cubicBezTo>
                    <a:cubicBezTo>
                      <a:pt x="0" y="1358"/>
                      <a:pt x="238" y="1596"/>
                      <a:pt x="548" y="1596"/>
                    </a:cubicBezTo>
                    <a:lnTo>
                      <a:pt x="548" y="2143"/>
                    </a:lnTo>
                    <a:lnTo>
                      <a:pt x="1072" y="2143"/>
                    </a:lnTo>
                    <a:lnTo>
                      <a:pt x="1072" y="1596"/>
                    </a:lnTo>
                    <a:lnTo>
                      <a:pt x="1358" y="1596"/>
                    </a:lnTo>
                    <a:lnTo>
                      <a:pt x="1596" y="2667"/>
                    </a:lnTo>
                    <a:lnTo>
                      <a:pt x="7478" y="2667"/>
                    </a:lnTo>
                    <a:lnTo>
                      <a:pt x="7716" y="1596"/>
                    </a:lnTo>
                    <a:lnTo>
                      <a:pt x="8002" y="1596"/>
                    </a:lnTo>
                    <a:lnTo>
                      <a:pt x="8002" y="2143"/>
                    </a:lnTo>
                    <a:lnTo>
                      <a:pt x="8550" y="2143"/>
                    </a:lnTo>
                    <a:lnTo>
                      <a:pt x="8550" y="1596"/>
                    </a:lnTo>
                    <a:cubicBezTo>
                      <a:pt x="8835" y="1596"/>
                      <a:pt x="9097" y="1358"/>
                      <a:pt x="9097" y="1072"/>
                    </a:cubicBezTo>
                    <a:cubicBezTo>
                      <a:pt x="9097" y="786"/>
                      <a:pt x="8835" y="548"/>
                      <a:pt x="8550" y="548"/>
                    </a:cubicBezTo>
                    <a:lnTo>
                      <a:pt x="7954" y="548"/>
                    </a:lnTo>
                    <a:lnTo>
                      <a:pt x="80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2" name="Google Shape;822;p54"/>
          <p:cNvSpPr/>
          <p:nvPr/>
        </p:nvSpPr>
        <p:spPr>
          <a:xfrm rot="5400000">
            <a:off x="237992" y="1525191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3" name="Google Shape;823;p54"/>
          <p:cNvGrpSpPr/>
          <p:nvPr/>
        </p:nvGrpSpPr>
        <p:grpSpPr>
          <a:xfrm>
            <a:off x="434816" y="1710599"/>
            <a:ext cx="434345" cy="457208"/>
            <a:chOff x="2080750" y="2199325"/>
            <a:chExt cx="203650" cy="207200"/>
          </a:xfrm>
        </p:grpSpPr>
        <p:sp>
          <p:nvSpPr>
            <p:cNvPr id="824" name="Google Shape;824;p54"/>
            <p:cNvSpPr/>
            <p:nvPr/>
          </p:nvSpPr>
          <p:spPr>
            <a:xfrm>
              <a:off x="2205775" y="2308875"/>
              <a:ext cx="78625" cy="97650"/>
            </a:xfrm>
            <a:custGeom>
              <a:rect b="b" l="l" r="r" t="t"/>
              <a:pathLst>
                <a:path extrusionOk="0" h="3906" w="3145">
                  <a:moveTo>
                    <a:pt x="191" y="0"/>
                  </a:moveTo>
                  <a:lnTo>
                    <a:pt x="168" y="214"/>
                  </a:lnTo>
                  <a:cubicBezTo>
                    <a:pt x="1" y="1024"/>
                    <a:pt x="549" y="1762"/>
                    <a:pt x="1311" y="1905"/>
                  </a:cubicBezTo>
                  <a:lnTo>
                    <a:pt x="1311" y="3429"/>
                  </a:lnTo>
                  <a:lnTo>
                    <a:pt x="358" y="3429"/>
                  </a:lnTo>
                  <a:lnTo>
                    <a:pt x="358" y="3906"/>
                  </a:lnTo>
                  <a:lnTo>
                    <a:pt x="2787" y="3906"/>
                  </a:lnTo>
                  <a:lnTo>
                    <a:pt x="2787" y="3429"/>
                  </a:lnTo>
                  <a:lnTo>
                    <a:pt x="1811" y="3429"/>
                  </a:lnTo>
                  <a:lnTo>
                    <a:pt x="1811" y="1905"/>
                  </a:lnTo>
                  <a:cubicBezTo>
                    <a:pt x="2597" y="1762"/>
                    <a:pt x="3144" y="1000"/>
                    <a:pt x="2978" y="238"/>
                  </a:cubicBezTo>
                  <a:lnTo>
                    <a:pt x="29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4"/>
            <p:cNvSpPr/>
            <p:nvPr/>
          </p:nvSpPr>
          <p:spPr>
            <a:xfrm>
              <a:off x="2211750" y="2272550"/>
              <a:ext cx="26800" cy="23825"/>
            </a:xfrm>
            <a:custGeom>
              <a:rect b="b" l="l" r="r" t="t"/>
              <a:pathLst>
                <a:path extrusionOk="0" h="953" w="1072">
                  <a:moveTo>
                    <a:pt x="143" y="0"/>
                  </a:moveTo>
                  <a:lnTo>
                    <a:pt x="0" y="953"/>
                  </a:lnTo>
                  <a:lnTo>
                    <a:pt x="1072" y="953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4"/>
            <p:cNvSpPr/>
            <p:nvPr/>
          </p:nvSpPr>
          <p:spPr>
            <a:xfrm>
              <a:off x="2251025" y="2272550"/>
              <a:ext cx="26825" cy="23825"/>
            </a:xfrm>
            <a:custGeom>
              <a:rect b="b" l="l" r="r" t="t"/>
              <a:pathLst>
                <a:path extrusionOk="0" h="953" w="1073">
                  <a:moveTo>
                    <a:pt x="1" y="0"/>
                  </a:moveTo>
                  <a:lnTo>
                    <a:pt x="1" y="953"/>
                  </a:lnTo>
                  <a:lnTo>
                    <a:pt x="1072" y="953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2178400" y="2223725"/>
              <a:ext cx="72650" cy="48250"/>
            </a:xfrm>
            <a:custGeom>
              <a:rect b="b" l="l" r="r" t="t"/>
              <a:pathLst>
                <a:path extrusionOk="0" h="1930" w="2906">
                  <a:moveTo>
                    <a:pt x="0" y="1"/>
                  </a:moveTo>
                  <a:lnTo>
                    <a:pt x="0" y="1453"/>
                  </a:lnTo>
                  <a:lnTo>
                    <a:pt x="1929" y="1453"/>
                  </a:lnTo>
                  <a:lnTo>
                    <a:pt x="1929" y="1025"/>
                  </a:lnTo>
                  <a:cubicBezTo>
                    <a:pt x="2215" y="1120"/>
                    <a:pt x="2406" y="1382"/>
                    <a:pt x="2406" y="1691"/>
                  </a:cubicBezTo>
                  <a:lnTo>
                    <a:pt x="2406" y="1930"/>
                  </a:lnTo>
                  <a:lnTo>
                    <a:pt x="2906" y="1930"/>
                  </a:lnTo>
                  <a:lnTo>
                    <a:pt x="2906" y="1691"/>
                  </a:lnTo>
                  <a:cubicBezTo>
                    <a:pt x="2906" y="1120"/>
                    <a:pt x="2477" y="620"/>
                    <a:pt x="1929" y="501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2080750" y="2199325"/>
              <a:ext cx="85175" cy="85150"/>
            </a:xfrm>
            <a:custGeom>
              <a:rect b="b" l="l" r="r" t="t"/>
              <a:pathLst>
                <a:path extrusionOk="0" h="3406" w="3407">
                  <a:moveTo>
                    <a:pt x="1930" y="0"/>
                  </a:moveTo>
                  <a:lnTo>
                    <a:pt x="1930" y="2429"/>
                  </a:lnTo>
                  <a:lnTo>
                    <a:pt x="1" y="2429"/>
                  </a:lnTo>
                  <a:lnTo>
                    <a:pt x="1" y="3406"/>
                  </a:lnTo>
                  <a:lnTo>
                    <a:pt x="2073" y="3406"/>
                  </a:lnTo>
                  <a:cubicBezTo>
                    <a:pt x="2906" y="3406"/>
                    <a:pt x="3335" y="2810"/>
                    <a:pt x="3406" y="2787"/>
                  </a:cubicBezTo>
                  <a:lnTo>
                    <a:pt x="3406" y="643"/>
                  </a:lnTo>
                  <a:cubicBezTo>
                    <a:pt x="3335" y="572"/>
                    <a:pt x="2906" y="0"/>
                    <a:pt x="2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4"/>
            <p:cNvSpPr/>
            <p:nvPr/>
          </p:nvSpPr>
          <p:spPr>
            <a:xfrm>
              <a:off x="2080750" y="2199325"/>
              <a:ext cx="36350" cy="48825"/>
            </a:xfrm>
            <a:custGeom>
              <a:rect b="b" l="l" r="r" t="t"/>
              <a:pathLst>
                <a:path extrusionOk="0" h="1953" w="1454">
                  <a:moveTo>
                    <a:pt x="1" y="0"/>
                  </a:moveTo>
                  <a:lnTo>
                    <a:pt x="1" y="1953"/>
                  </a:lnTo>
                  <a:lnTo>
                    <a:pt x="1454" y="195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54"/>
          <p:cNvSpPr/>
          <p:nvPr/>
        </p:nvSpPr>
        <p:spPr>
          <a:xfrm rot="5400000">
            <a:off x="4899204" y="252841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1" name="Google Shape;831;p54"/>
          <p:cNvGrpSpPr/>
          <p:nvPr/>
        </p:nvGrpSpPr>
        <p:grpSpPr>
          <a:xfrm>
            <a:off x="5118899" y="2713830"/>
            <a:ext cx="388617" cy="457194"/>
            <a:chOff x="3702525" y="3073300"/>
            <a:chExt cx="214350" cy="243525"/>
          </a:xfrm>
        </p:grpSpPr>
        <p:sp>
          <p:nvSpPr>
            <p:cNvPr id="832" name="Google Shape;832;p54"/>
            <p:cNvSpPr/>
            <p:nvPr/>
          </p:nvSpPr>
          <p:spPr>
            <a:xfrm>
              <a:off x="3710850" y="3245375"/>
              <a:ext cx="197700" cy="14300"/>
            </a:xfrm>
            <a:custGeom>
              <a:rect b="b" l="l" r="r" t="t"/>
              <a:pathLst>
                <a:path extrusionOk="0" h="572" w="7908">
                  <a:moveTo>
                    <a:pt x="1" y="0"/>
                  </a:moveTo>
                  <a:cubicBezTo>
                    <a:pt x="49" y="214"/>
                    <a:pt x="120" y="405"/>
                    <a:pt x="191" y="572"/>
                  </a:cubicBezTo>
                  <a:lnTo>
                    <a:pt x="7717" y="572"/>
                  </a:lnTo>
                  <a:cubicBezTo>
                    <a:pt x="7788" y="405"/>
                    <a:pt x="7860" y="214"/>
                    <a:pt x="7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4"/>
            <p:cNvSpPr/>
            <p:nvPr/>
          </p:nvSpPr>
          <p:spPr>
            <a:xfrm>
              <a:off x="3710850" y="3131050"/>
              <a:ext cx="197700" cy="14325"/>
            </a:xfrm>
            <a:custGeom>
              <a:rect b="b" l="l" r="r" t="t"/>
              <a:pathLst>
                <a:path extrusionOk="0" h="573" w="7908">
                  <a:moveTo>
                    <a:pt x="191" y="1"/>
                  </a:moveTo>
                  <a:cubicBezTo>
                    <a:pt x="120" y="167"/>
                    <a:pt x="49" y="358"/>
                    <a:pt x="1" y="572"/>
                  </a:cubicBezTo>
                  <a:lnTo>
                    <a:pt x="7907" y="572"/>
                  </a:lnTo>
                  <a:cubicBezTo>
                    <a:pt x="7860" y="358"/>
                    <a:pt x="7788" y="167"/>
                    <a:pt x="7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4"/>
            <p:cNvSpPr/>
            <p:nvPr/>
          </p:nvSpPr>
          <p:spPr>
            <a:xfrm>
              <a:off x="3838875" y="3073300"/>
              <a:ext cx="58350" cy="43500"/>
            </a:xfrm>
            <a:custGeom>
              <a:rect b="b" l="l" r="r" t="t"/>
              <a:pathLst>
                <a:path extrusionOk="0" h="1740" w="2334">
                  <a:moveTo>
                    <a:pt x="0" y="1"/>
                  </a:moveTo>
                  <a:cubicBezTo>
                    <a:pt x="381" y="406"/>
                    <a:pt x="691" y="1001"/>
                    <a:pt x="929" y="1739"/>
                  </a:cubicBezTo>
                  <a:lnTo>
                    <a:pt x="2334" y="1739"/>
                  </a:lnTo>
                  <a:cubicBezTo>
                    <a:pt x="1881" y="787"/>
                    <a:pt x="1381" y="144"/>
                    <a:pt x="1334" y="9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4"/>
            <p:cNvSpPr/>
            <p:nvPr/>
          </p:nvSpPr>
          <p:spPr>
            <a:xfrm>
              <a:off x="3722175" y="3073300"/>
              <a:ext cx="58375" cy="43500"/>
            </a:xfrm>
            <a:custGeom>
              <a:rect b="b" l="l" r="r" t="t"/>
              <a:pathLst>
                <a:path extrusionOk="0" h="1740" w="2335">
                  <a:moveTo>
                    <a:pt x="1072" y="1"/>
                  </a:moveTo>
                  <a:lnTo>
                    <a:pt x="1001" y="96"/>
                  </a:lnTo>
                  <a:cubicBezTo>
                    <a:pt x="953" y="144"/>
                    <a:pt x="453" y="787"/>
                    <a:pt x="0" y="1739"/>
                  </a:cubicBezTo>
                  <a:lnTo>
                    <a:pt x="1405" y="1739"/>
                  </a:lnTo>
                  <a:cubicBezTo>
                    <a:pt x="1644" y="1001"/>
                    <a:pt x="1953" y="406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4"/>
            <p:cNvSpPr/>
            <p:nvPr/>
          </p:nvSpPr>
          <p:spPr>
            <a:xfrm>
              <a:off x="3702525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67" y="1"/>
                  </a:moveTo>
                  <a:cubicBezTo>
                    <a:pt x="72" y="429"/>
                    <a:pt x="0" y="930"/>
                    <a:pt x="0" y="1406"/>
                  </a:cubicBezTo>
                  <a:cubicBezTo>
                    <a:pt x="0" y="1906"/>
                    <a:pt x="72" y="2406"/>
                    <a:pt x="167" y="2859"/>
                  </a:cubicBezTo>
                  <a:lnTo>
                    <a:pt x="1810" y="2859"/>
                  </a:lnTo>
                  <a:cubicBezTo>
                    <a:pt x="1739" y="2406"/>
                    <a:pt x="1715" y="1906"/>
                    <a:pt x="1715" y="1406"/>
                  </a:cubicBezTo>
                  <a:cubicBezTo>
                    <a:pt x="1715" y="930"/>
                    <a:pt x="1739" y="453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4"/>
            <p:cNvSpPr/>
            <p:nvPr/>
          </p:nvSpPr>
          <p:spPr>
            <a:xfrm>
              <a:off x="3871600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" y="1"/>
                  </a:moveTo>
                  <a:cubicBezTo>
                    <a:pt x="48" y="453"/>
                    <a:pt x="96" y="930"/>
                    <a:pt x="96" y="1406"/>
                  </a:cubicBezTo>
                  <a:cubicBezTo>
                    <a:pt x="96" y="1906"/>
                    <a:pt x="48" y="2406"/>
                    <a:pt x="1" y="2859"/>
                  </a:cubicBezTo>
                  <a:lnTo>
                    <a:pt x="1644" y="2859"/>
                  </a:lnTo>
                  <a:cubicBezTo>
                    <a:pt x="1739" y="2406"/>
                    <a:pt x="1811" y="1906"/>
                    <a:pt x="1811" y="1406"/>
                  </a:cubicBezTo>
                  <a:cubicBezTo>
                    <a:pt x="1811" y="930"/>
                    <a:pt x="1739" y="429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4"/>
            <p:cNvSpPr/>
            <p:nvPr/>
          </p:nvSpPr>
          <p:spPr>
            <a:xfrm>
              <a:off x="3838875" y="3273950"/>
              <a:ext cx="58350" cy="42875"/>
            </a:xfrm>
            <a:custGeom>
              <a:rect b="b" l="l" r="r" t="t"/>
              <a:pathLst>
                <a:path extrusionOk="0" h="1715" w="2334">
                  <a:moveTo>
                    <a:pt x="929" y="0"/>
                  </a:moveTo>
                  <a:cubicBezTo>
                    <a:pt x="691" y="738"/>
                    <a:pt x="381" y="1310"/>
                    <a:pt x="0" y="1715"/>
                  </a:cubicBezTo>
                  <a:lnTo>
                    <a:pt x="1238" y="1715"/>
                  </a:lnTo>
                  <a:lnTo>
                    <a:pt x="1334" y="1620"/>
                  </a:lnTo>
                  <a:cubicBezTo>
                    <a:pt x="1381" y="1572"/>
                    <a:pt x="1881" y="953"/>
                    <a:pt x="2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4"/>
            <p:cNvSpPr/>
            <p:nvPr/>
          </p:nvSpPr>
          <p:spPr>
            <a:xfrm>
              <a:off x="3722175" y="3273950"/>
              <a:ext cx="58375" cy="42875"/>
            </a:xfrm>
            <a:custGeom>
              <a:rect b="b" l="l" r="r" t="t"/>
              <a:pathLst>
                <a:path extrusionOk="0" h="1715" w="2335">
                  <a:moveTo>
                    <a:pt x="0" y="0"/>
                  </a:moveTo>
                  <a:cubicBezTo>
                    <a:pt x="453" y="953"/>
                    <a:pt x="953" y="1572"/>
                    <a:pt x="1001" y="1620"/>
                  </a:cubicBezTo>
                  <a:lnTo>
                    <a:pt x="1072" y="1715"/>
                  </a:lnTo>
                  <a:lnTo>
                    <a:pt x="2334" y="1715"/>
                  </a:lnTo>
                  <a:cubicBezTo>
                    <a:pt x="1953" y="1310"/>
                    <a:pt x="1644" y="738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4"/>
            <p:cNvSpPr/>
            <p:nvPr/>
          </p:nvSpPr>
          <p:spPr>
            <a:xfrm>
              <a:off x="377217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cubicBezTo>
                    <a:pt x="310" y="905"/>
                    <a:pt x="763" y="1477"/>
                    <a:pt x="1215" y="1643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4"/>
            <p:cNvSpPr/>
            <p:nvPr/>
          </p:nvSpPr>
          <p:spPr>
            <a:xfrm>
              <a:off x="381682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lnTo>
                    <a:pt x="1" y="1643"/>
                  </a:lnTo>
                  <a:cubicBezTo>
                    <a:pt x="453" y="1477"/>
                    <a:pt x="906" y="905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375967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96" y="1"/>
                  </a:moveTo>
                  <a:cubicBezTo>
                    <a:pt x="24" y="429"/>
                    <a:pt x="1" y="906"/>
                    <a:pt x="1" y="1406"/>
                  </a:cubicBezTo>
                  <a:cubicBezTo>
                    <a:pt x="1" y="1930"/>
                    <a:pt x="24" y="2430"/>
                    <a:pt x="96" y="2859"/>
                  </a:cubicBezTo>
                  <a:lnTo>
                    <a:pt x="1715" y="285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381682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1" y="1"/>
                  </a:moveTo>
                  <a:lnTo>
                    <a:pt x="1" y="2859"/>
                  </a:lnTo>
                  <a:lnTo>
                    <a:pt x="1620" y="2859"/>
                  </a:lnTo>
                  <a:cubicBezTo>
                    <a:pt x="1668" y="2430"/>
                    <a:pt x="1716" y="1930"/>
                    <a:pt x="1716" y="1406"/>
                  </a:cubicBezTo>
                  <a:cubicBezTo>
                    <a:pt x="1716" y="906"/>
                    <a:pt x="1668" y="429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4"/>
            <p:cNvSpPr/>
            <p:nvPr/>
          </p:nvSpPr>
          <p:spPr>
            <a:xfrm>
              <a:off x="377217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215" y="0"/>
                  </a:moveTo>
                  <a:cubicBezTo>
                    <a:pt x="763" y="167"/>
                    <a:pt x="310" y="762"/>
                    <a:pt x="1" y="1667"/>
                  </a:cubicBezTo>
                  <a:lnTo>
                    <a:pt x="1215" y="166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4"/>
            <p:cNvSpPr/>
            <p:nvPr/>
          </p:nvSpPr>
          <p:spPr>
            <a:xfrm>
              <a:off x="381682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" y="0"/>
                  </a:moveTo>
                  <a:lnTo>
                    <a:pt x="1" y="1667"/>
                  </a:lnTo>
                  <a:lnTo>
                    <a:pt x="1215" y="1667"/>
                  </a:lnTo>
                  <a:cubicBezTo>
                    <a:pt x="906" y="762"/>
                    <a:pt x="453" y="1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/>
          <p:nvPr/>
        </p:nvSpPr>
        <p:spPr>
          <a:xfrm rot="5400000">
            <a:off x="4802450" y="2973807"/>
            <a:ext cx="1068600" cy="91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8"/>
          <p:cNvSpPr/>
          <p:nvPr/>
        </p:nvSpPr>
        <p:spPr>
          <a:xfrm rot="5400000">
            <a:off x="1015129" y="2973791"/>
            <a:ext cx="1068600" cy="91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8"/>
          <p:cNvSpPr/>
          <p:nvPr/>
        </p:nvSpPr>
        <p:spPr>
          <a:xfrm rot="5400000">
            <a:off x="4802450" y="1614550"/>
            <a:ext cx="1068600" cy="91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"/>
          <p:cNvSpPr/>
          <p:nvPr/>
        </p:nvSpPr>
        <p:spPr>
          <a:xfrm rot="5400000">
            <a:off x="1015129" y="1614550"/>
            <a:ext cx="1068600" cy="91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8"/>
          <p:cNvSpPr txBox="1"/>
          <p:nvPr>
            <p:ph type="title"/>
          </p:nvPr>
        </p:nvSpPr>
        <p:spPr>
          <a:xfrm>
            <a:off x="2045064" y="1529845"/>
            <a:ext cx="24948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444" name="Google Shape;444;p38"/>
          <p:cNvSpPr txBox="1"/>
          <p:nvPr>
            <p:ph idx="1" type="subTitle"/>
          </p:nvPr>
        </p:nvSpPr>
        <p:spPr>
          <a:xfrm>
            <a:off x="2044884" y="1877203"/>
            <a:ext cx="24948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goals</a:t>
            </a:r>
            <a:endParaRPr/>
          </a:p>
        </p:txBody>
      </p:sp>
      <p:sp>
        <p:nvSpPr>
          <p:cNvPr id="445" name="Google Shape;445;p38"/>
          <p:cNvSpPr txBox="1"/>
          <p:nvPr>
            <p:ph idx="5" type="title"/>
          </p:nvPr>
        </p:nvSpPr>
        <p:spPr>
          <a:xfrm>
            <a:off x="2045064" y="2890287"/>
            <a:ext cx="24948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</a:t>
            </a:r>
            <a:endParaRPr/>
          </a:p>
        </p:txBody>
      </p:sp>
      <p:sp>
        <p:nvSpPr>
          <p:cNvPr id="446" name="Google Shape;446;p38"/>
          <p:cNvSpPr txBox="1"/>
          <p:nvPr>
            <p:ph idx="6" type="subTitle"/>
          </p:nvPr>
        </p:nvSpPr>
        <p:spPr>
          <a:xfrm>
            <a:off x="2044884" y="3240880"/>
            <a:ext cx="24948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Scraping, Data Processing, 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7" name="Google Shape;447;p38"/>
          <p:cNvSpPr txBox="1"/>
          <p:nvPr>
            <p:ph idx="7" type="title"/>
          </p:nvPr>
        </p:nvSpPr>
        <p:spPr>
          <a:xfrm>
            <a:off x="5858438" y="2892813"/>
            <a:ext cx="24948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48" name="Google Shape;448;p38"/>
          <p:cNvSpPr txBox="1"/>
          <p:nvPr>
            <p:ph idx="8" type="subTitle"/>
          </p:nvPr>
        </p:nvSpPr>
        <p:spPr>
          <a:xfrm>
            <a:off x="5929192" y="3240881"/>
            <a:ext cx="24948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Recommendation, Going forward</a:t>
            </a:r>
            <a:endParaRPr/>
          </a:p>
        </p:txBody>
      </p:sp>
      <p:sp>
        <p:nvSpPr>
          <p:cNvPr id="449" name="Google Shape;449;p38"/>
          <p:cNvSpPr txBox="1"/>
          <p:nvPr>
            <p:ph idx="16" type="title"/>
          </p:nvPr>
        </p:nvSpPr>
        <p:spPr>
          <a:xfrm>
            <a:off x="5858445" y="1440447"/>
            <a:ext cx="24948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450" name="Google Shape;450;p38"/>
          <p:cNvSpPr txBox="1"/>
          <p:nvPr>
            <p:ph idx="17" type="subTitle"/>
          </p:nvPr>
        </p:nvSpPr>
        <p:spPr>
          <a:xfrm>
            <a:off x="5929191" y="1877191"/>
            <a:ext cx="24948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Analysis and evaluation</a:t>
            </a:r>
            <a:endParaRPr/>
          </a:p>
        </p:txBody>
      </p:sp>
      <p:sp>
        <p:nvSpPr>
          <p:cNvPr id="451" name="Google Shape;451;p38"/>
          <p:cNvSpPr txBox="1"/>
          <p:nvPr>
            <p:ph idx="20" type="title"/>
          </p:nvPr>
        </p:nvSpPr>
        <p:spPr>
          <a:xfrm rot="1175">
            <a:off x="4897873" y="1643963"/>
            <a:ext cx="8775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2" name="Google Shape;452;p38"/>
          <p:cNvSpPr txBox="1"/>
          <p:nvPr>
            <p:ph idx="21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3" name="Google Shape;453;p38"/>
          <p:cNvSpPr txBox="1"/>
          <p:nvPr>
            <p:ph idx="19" type="title"/>
          </p:nvPr>
        </p:nvSpPr>
        <p:spPr>
          <a:xfrm rot="1181">
            <a:off x="1112554" y="1688200"/>
            <a:ext cx="873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4" name="Google Shape;454;p38"/>
          <p:cNvSpPr txBox="1"/>
          <p:nvPr>
            <p:ph idx="4" type="title"/>
          </p:nvPr>
        </p:nvSpPr>
        <p:spPr>
          <a:xfrm>
            <a:off x="1114122" y="3047485"/>
            <a:ext cx="8775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5" name="Google Shape;455;p38"/>
          <p:cNvSpPr txBox="1"/>
          <p:nvPr>
            <p:ph idx="18" type="title"/>
          </p:nvPr>
        </p:nvSpPr>
        <p:spPr>
          <a:xfrm rot="3540">
            <a:off x="4899708" y="3047758"/>
            <a:ext cx="873900" cy="7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/>
          <p:nvPr/>
        </p:nvSpPr>
        <p:spPr>
          <a:xfrm rot="5400000">
            <a:off x="2454250" y="1545848"/>
            <a:ext cx="1626900" cy="16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9"/>
          <p:cNvSpPr txBox="1"/>
          <p:nvPr>
            <p:ph type="title"/>
          </p:nvPr>
        </p:nvSpPr>
        <p:spPr>
          <a:xfrm>
            <a:off x="4081000" y="1798900"/>
            <a:ext cx="4662900" cy="11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462" name="Google Shape;462;p39"/>
          <p:cNvSpPr txBox="1"/>
          <p:nvPr>
            <p:ph idx="2" type="title"/>
          </p:nvPr>
        </p:nvSpPr>
        <p:spPr>
          <a:xfrm>
            <a:off x="2590450" y="1839698"/>
            <a:ext cx="1354500" cy="10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63" name="Google Shape;463;p39"/>
          <p:cNvGrpSpPr/>
          <p:nvPr/>
        </p:nvGrpSpPr>
        <p:grpSpPr>
          <a:xfrm>
            <a:off x="4458745" y="3412050"/>
            <a:ext cx="2549455" cy="236575"/>
            <a:chOff x="7599725" y="1403925"/>
            <a:chExt cx="2549455" cy="236575"/>
          </a:xfrm>
        </p:grpSpPr>
        <p:cxnSp>
          <p:nvCxnSpPr>
            <p:cNvPr id="464" name="Google Shape;464;p39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39"/>
            <p:cNvCxnSpPr/>
            <p:nvPr/>
          </p:nvCxnSpPr>
          <p:spPr>
            <a:xfrm>
              <a:off x="7605450" y="1640500"/>
              <a:ext cx="2510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39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/>
          <p:nvPr/>
        </p:nvSpPr>
        <p:spPr>
          <a:xfrm rot="5400000">
            <a:off x="1154750" y="1262173"/>
            <a:ext cx="1626900" cy="16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0"/>
          <p:cNvSpPr txBox="1"/>
          <p:nvPr>
            <p:ph type="title"/>
          </p:nvPr>
        </p:nvSpPr>
        <p:spPr>
          <a:xfrm>
            <a:off x="3883375" y="1314950"/>
            <a:ext cx="5139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 Song Cellar</a:t>
            </a:r>
            <a:endParaRPr/>
          </a:p>
        </p:txBody>
      </p:sp>
      <p:sp>
        <p:nvSpPr>
          <p:cNvPr id="473" name="Google Shape;473;p40"/>
          <p:cNvSpPr txBox="1"/>
          <p:nvPr>
            <p:ph idx="1" type="subTitle"/>
          </p:nvPr>
        </p:nvSpPr>
        <p:spPr>
          <a:xfrm>
            <a:off x="3883375" y="2169350"/>
            <a:ext cx="41148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</a:t>
            </a:r>
            <a:r>
              <a:rPr lang="en"/>
              <a:t>nternational alcohol dealer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Good quality of alcohol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company to air drop alcoholic beverages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Affordable alcohol  </a:t>
            </a:r>
            <a:endParaRPr/>
          </a:p>
        </p:txBody>
      </p:sp>
      <p:grpSp>
        <p:nvGrpSpPr>
          <p:cNvPr id="474" name="Google Shape;474;p40"/>
          <p:cNvGrpSpPr/>
          <p:nvPr/>
        </p:nvGrpSpPr>
        <p:grpSpPr>
          <a:xfrm rot="-5400000">
            <a:off x="2057721" y="2418462"/>
            <a:ext cx="2549455" cy="236575"/>
            <a:chOff x="7599725" y="1403925"/>
            <a:chExt cx="2549455" cy="236575"/>
          </a:xfrm>
        </p:grpSpPr>
        <p:cxnSp>
          <p:nvCxnSpPr>
            <p:cNvPr id="475" name="Google Shape;475;p40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40"/>
            <p:cNvCxnSpPr/>
            <p:nvPr/>
          </p:nvCxnSpPr>
          <p:spPr>
            <a:xfrm>
              <a:off x="7605450" y="1640500"/>
              <a:ext cx="2510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40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pic>
        <p:nvPicPr>
          <p:cNvPr id="478" name="Google Shape;4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350" y="1375398"/>
            <a:ext cx="6477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"/>
          <p:cNvSpPr txBox="1"/>
          <p:nvPr>
            <p:ph idx="1" type="subTitle"/>
          </p:nvPr>
        </p:nvSpPr>
        <p:spPr>
          <a:xfrm>
            <a:off x="2282425" y="1639477"/>
            <a:ext cx="5018400" cy="14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reation of a machine learning model to maximize the efficiency of their marketing spend based on their target audience.  Whiskey or Rum?</a:t>
            </a:r>
            <a:endParaRPr/>
          </a:p>
        </p:txBody>
      </p:sp>
      <p:sp>
        <p:nvSpPr>
          <p:cNvPr id="484" name="Google Shape;484;p41"/>
          <p:cNvSpPr txBox="1"/>
          <p:nvPr>
            <p:ph idx="4294967295" type="title"/>
          </p:nvPr>
        </p:nvSpPr>
        <p:spPr>
          <a:xfrm>
            <a:off x="2282425" y="1011500"/>
            <a:ext cx="67311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2"/>
          <p:cNvSpPr txBox="1"/>
          <p:nvPr>
            <p:ph idx="1" type="subTitle"/>
          </p:nvPr>
        </p:nvSpPr>
        <p:spPr>
          <a:xfrm>
            <a:off x="2282425" y="1978177"/>
            <a:ext cx="5018400" cy="14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To build a classifier that identifies keywords and to classify them to either whiskey or rum based on accuracy</a:t>
            </a:r>
            <a:endParaRPr/>
          </a:p>
        </p:txBody>
      </p:sp>
      <p:sp>
        <p:nvSpPr>
          <p:cNvPr id="490" name="Google Shape;490;p42"/>
          <p:cNvSpPr txBox="1"/>
          <p:nvPr>
            <p:ph idx="4294967295" type="title"/>
          </p:nvPr>
        </p:nvSpPr>
        <p:spPr>
          <a:xfrm>
            <a:off x="2282425" y="1146975"/>
            <a:ext cx="67311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"/>
          <p:cNvSpPr txBox="1"/>
          <p:nvPr>
            <p:ph idx="1" type="subTitle"/>
          </p:nvPr>
        </p:nvSpPr>
        <p:spPr>
          <a:xfrm rot="-284">
            <a:off x="4796350" y="1393788"/>
            <a:ext cx="3634500" cy="12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PushShift API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At least 10,000 rows</a:t>
            </a:r>
            <a:endParaRPr/>
          </a:p>
        </p:txBody>
      </p:sp>
      <p:sp>
        <p:nvSpPr>
          <p:cNvPr id="496" name="Google Shape;496;p4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WEB-SCRAPING</a:t>
            </a:r>
            <a:endParaRPr/>
          </a:p>
        </p:txBody>
      </p:sp>
      <p:pic>
        <p:nvPicPr>
          <p:cNvPr id="497" name="Google Shape;497;p43"/>
          <p:cNvPicPr preferRelativeResize="0"/>
          <p:nvPr/>
        </p:nvPicPr>
        <p:blipFill rotWithShape="1">
          <a:blip r:embed="rId3">
            <a:alphaModFix/>
          </a:blip>
          <a:srcRect b="-38" l="19171" r="15994" t="2762"/>
          <a:stretch/>
        </p:blipFill>
        <p:spPr>
          <a:xfrm>
            <a:off x="718620" y="1375650"/>
            <a:ext cx="3114900" cy="31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8" name="Google Shape;498;p43"/>
          <p:cNvSpPr/>
          <p:nvPr/>
        </p:nvSpPr>
        <p:spPr>
          <a:xfrm rot="-6300720">
            <a:off x="587881" y="1635855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3"/>
          <p:cNvSpPr/>
          <p:nvPr/>
        </p:nvSpPr>
        <p:spPr>
          <a:xfrm rot="-3600143">
            <a:off x="1127425" y="1520465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43"/>
          <p:cNvGrpSpPr/>
          <p:nvPr/>
        </p:nvGrpSpPr>
        <p:grpSpPr>
          <a:xfrm rot="5400000">
            <a:off x="3040206" y="2864007"/>
            <a:ext cx="2549455" cy="236575"/>
            <a:chOff x="7599725" y="1403925"/>
            <a:chExt cx="2549455" cy="236575"/>
          </a:xfrm>
        </p:grpSpPr>
        <p:cxnSp>
          <p:nvCxnSpPr>
            <p:cNvPr id="501" name="Google Shape;501;p43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43"/>
            <p:cNvCxnSpPr/>
            <p:nvPr/>
          </p:nvCxnSpPr>
          <p:spPr>
            <a:xfrm>
              <a:off x="7605450" y="1640500"/>
              <a:ext cx="2510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43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04" name="Google Shape;504;p43"/>
          <p:cNvSpPr txBox="1"/>
          <p:nvPr>
            <p:ph type="title"/>
          </p:nvPr>
        </p:nvSpPr>
        <p:spPr>
          <a:xfrm>
            <a:off x="5628593" y="3120425"/>
            <a:ext cx="1684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r/rum</a:t>
            </a:r>
            <a:endParaRPr sz="2000"/>
          </a:p>
        </p:txBody>
      </p:sp>
      <p:sp>
        <p:nvSpPr>
          <p:cNvPr id="505" name="Google Shape;505;p43"/>
          <p:cNvSpPr/>
          <p:nvPr/>
        </p:nvSpPr>
        <p:spPr>
          <a:xfrm rot="5400000">
            <a:off x="4571992" y="395916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3"/>
          <p:cNvSpPr/>
          <p:nvPr/>
        </p:nvSpPr>
        <p:spPr>
          <a:xfrm rot="5400000">
            <a:off x="4571992" y="2970266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43"/>
          <p:cNvGrpSpPr/>
          <p:nvPr/>
        </p:nvGrpSpPr>
        <p:grpSpPr>
          <a:xfrm>
            <a:off x="4791674" y="3155655"/>
            <a:ext cx="388617" cy="457194"/>
            <a:chOff x="3702525" y="3073300"/>
            <a:chExt cx="214350" cy="243525"/>
          </a:xfrm>
        </p:grpSpPr>
        <p:sp>
          <p:nvSpPr>
            <p:cNvPr id="508" name="Google Shape;508;p43"/>
            <p:cNvSpPr/>
            <p:nvPr/>
          </p:nvSpPr>
          <p:spPr>
            <a:xfrm>
              <a:off x="3710850" y="3245375"/>
              <a:ext cx="197700" cy="14300"/>
            </a:xfrm>
            <a:custGeom>
              <a:rect b="b" l="l" r="r" t="t"/>
              <a:pathLst>
                <a:path extrusionOk="0" h="572" w="7908">
                  <a:moveTo>
                    <a:pt x="1" y="0"/>
                  </a:moveTo>
                  <a:cubicBezTo>
                    <a:pt x="49" y="214"/>
                    <a:pt x="120" y="405"/>
                    <a:pt x="191" y="572"/>
                  </a:cubicBezTo>
                  <a:lnTo>
                    <a:pt x="7717" y="572"/>
                  </a:lnTo>
                  <a:cubicBezTo>
                    <a:pt x="7788" y="405"/>
                    <a:pt x="7860" y="214"/>
                    <a:pt x="7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3710850" y="3131050"/>
              <a:ext cx="197700" cy="14325"/>
            </a:xfrm>
            <a:custGeom>
              <a:rect b="b" l="l" r="r" t="t"/>
              <a:pathLst>
                <a:path extrusionOk="0" h="573" w="7908">
                  <a:moveTo>
                    <a:pt x="191" y="1"/>
                  </a:moveTo>
                  <a:cubicBezTo>
                    <a:pt x="120" y="167"/>
                    <a:pt x="49" y="358"/>
                    <a:pt x="1" y="572"/>
                  </a:cubicBezTo>
                  <a:lnTo>
                    <a:pt x="7907" y="572"/>
                  </a:lnTo>
                  <a:cubicBezTo>
                    <a:pt x="7860" y="358"/>
                    <a:pt x="7788" y="167"/>
                    <a:pt x="7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3838875" y="3073300"/>
              <a:ext cx="58350" cy="43500"/>
            </a:xfrm>
            <a:custGeom>
              <a:rect b="b" l="l" r="r" t="t"/>
              <a:pathLst>
                <a:path extrusionOk="0" h="1740" w="2334">
                  <a:moveTo>
                    <a:pt x="0" y="1"/>
                  </a:moveTo>
                  <a:cubicBezTo>
                    <a:pt x="381" y="406"/>
                    <a:pt x="691" y="1001"/>
                    <a:pt x="929" y="1739"/>
                  </a:cubicBezTo>
                  <a:lnTo>
                    <a:pt x="2334" y="1739"/>
                  </a:lnTo>
                  <a:cubicBezTo>
                    <a:pt x="1881" y="787"/>
                    <a:pt x="1381" y="144"/>
                    <a:pt x="1334" y="9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3722175" y="3073300"/>
              <a:ext cx="58375" cy="43500"/>
            </a:xfrm>
            <a:custGeom>
              <a:rect b="b" l="l" r="r" t="t"/>
              <a:pathLst>
                <a:path extrusionOk="0" h="1740" w="2335">
                  <a:moveTo>
                    <a:pt x="1072" y="1"/>
                  </a:moveTo>
                  <a:lnTo>
                    <a:pt x="1001" y="96"/>
                  </a:lnTo>
                  <a:cubicBezTo>
                    <a:pt x="953" y="144"/>
                    <a:pt x="453" y="787"/>
                    <a:pt x="0" y="1739"/>
                  </a:cubicBezTo>
                  <a:lnTo>
                    <a:pt x="1405" y="1739"/>
                  </a:lnTo>
                  <a:cubicBezTo>
                    <a:pt x="1644" y="1001"/>
                    <a:pt x="1953" y="406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3702525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67" y="1"/>
                  </a:moveTo>
                  <a:cubicBezTo>
                    <a:pt x="72" y="429"/>
                    <a:pt x="0" y="930"/>
                    <a:pt x="0" y="1406"/>
                  </a:cubicBezTo>
                  <a:cubicBezTo>
                    <a:pt x="0" y="1906"/>
                    <a:pt x="72" y="2406"/>
                    <a:pt x="167" y="2859"/>
                  </a:cubicBezTo>
                  <a:lnTo>
                    <a:pt x="1810" y="2859"/>
                  </a:lnTo>
                  <a:cubicBezTo>
                    <a:pt x="1739" y="2406"/>
                    <a:pt x="1715" y="1906"/>
                    <a:pt x="1715" y="1406"/>
                  </a:cubicBezTo>
                  <a:cubicBezTo>
                    <a:pt x="1715" y="930"/>
                    <a:pt x="1739" y="453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3871600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" y="1"/>
                  </a:moveTo>
                  <a:cubicBezTo>
                    <a:pt x="48" y="453"/>
                    <a:pt x="96" y="930"/>
                    <a:pt x="96" y="1406"/>
                  </a:cubicBezTo>
                  <a:cubicBezTo>
                    <a:pt x="96" y="1906"/>
                    <a:pt x="48" y="2406"/>
                    <a:pt x="1" y="2859"/>
                  </a:cubicBezTo>
                  <a:lnTo>
                    <a:pt x="1644" y="2859"/>
                  </a:lnTo>
                  <a:cubicBezTo>
                    <a:pt x="1739" y="2406"/>
                    <a:pt x="1811" y="1906"/>
                    <a:pt x="1811" y="1406"/>
                  </a:cubicBezTo>
                  <a:cubicBezTo>
                    <a:pt x="1811" y="930"/>
                    <a:pt x="1739" y="429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3838875" y="3273950"/>
              <a:ext cx="58350" cy="42875"/>
            </a:xfrm>
            <a:custGeom>
              <a:rect b="b" l="l" r="r" t="t"/>
              <a:pathLst>
                <a:path extrusionOk="0" h="1715" w="2334">
                  <a:moveTo>
                    <a:pt x="929" y="0"/>
                  </a:moveTo>
                  <a:cubicBezTo>
                    <a:pt x="691" y="738"/>
                    <a:pt x="381" y="1310"/>
                    <a:pt x="0" y="1715"/>
                  </a:cubicBezTo>
                  <a:lnTo>
                    <a:pt x="1238" y="1715"/>
                  </a:lnTo>
                  <a:lnTo>
                    <a:pt x="1334" y="1620"/>
                  </a:lnTo>
                  <a:cubicBezTo>
                    <a:pt x="1381" y="1572"/>
                    <a:pt x="1881" y="953"/>
                    <a:pt x="2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3722175" y="3273950"/>
              <a:ext cx="58375" cy="42875"/>
            </a:xfrm>
            <a:custGeom>
              <a:rect b="b" l="l" r="r" t="t"/>
              <a:pathLst>
                <a:path extrusionOk="0" h="1715" w="2335">
                  <a:moveTo>
                    <a:pt x="0" y="0"/>
                  </a:moveTo>
                  <a:cubicBezTo>
                    <a:pt x="453" y="953"/>
                    <a:pt x="953" y="1572"/>
                    <a:pt x="1001" y="1620"/>
                  </a:cubicBezTo>
                  <a:lnTo>
                    <a:pt x="1072" y="1715"/>
                  </a:lnTo>
                  <a:lnTo>
                    <a:pt x="2334" y="1715"/>
                  </a:lnTo>
                  <a:cubicBezTo>
                    <a:pt x="1953" y="1310"/>
                    <a:pt x="1644" y="738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377217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cubicBezTo>
                    <a:pt x="310" y="905"/>
                    <a:pt x="763" y="1477"/>
                    <a:pt x="1215" y="1643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381682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lnTo>
                    <a:pt x="1" y="1643"/>
                  </a:lnTo>
                  <a:cubicBezTo>
                    <a:pt x="453" y="1477"/>
                    <a:pt x="906" y="905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375967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96" y="1"/>
                  </a:moveTo>
                  <a:cubicBezTo>
                    <a:pt x="24" y="429"/>
                    <a:pt x="1" y="906"/>
                    <a:pt x="1" y="1406"/>
                  </a:cubicBezTo>
                  <a:cubicBezTo>
                    <a:pt x="1" y="1930"/>
                    <a:pt x="24" y="2430"/>
                    <a:pt x="96" y="2859"/>
                  </a:cubicBezTo>
                  <a:lnTo>
                    <a:pt x="1715" y="285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381682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1" y="1"/>
                  </a:moveTo>
                  <a:lnTo>
                    <a:pt x="1" y="2859"/>
                  </a:lnTo>
                  <a:lnTo>
                    <a:pt x="1620" y="2859"/>
                  </a:lnTo>
                  <a:cubicBezTo>
                    <a:pt x="1668" y="2430"/>
                    <a:pt x="1716" y="1930"/>
                    <a:pt x="1716" y="1406"/>
                  </a:cubicBezTo>
                  <a:cubicBezTo>
                    <a:pt x="1716" y="906"/>
                    <a:pt x="1668" y="429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377217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215" y="0"/>
                  </a:moveTo>
                  <a:cubicBezTo>
                    <a:pt x="763" y="167"/>
                    <a:pt x="310" y="762"/>
                    <a:pt x="1" y="1667"/>
                  </a:cubicBezTo>
                  <a:lnTo>
                    <a:pt x="1215" y="166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381682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" y="0"/>
                  </a:moveTo>
                  <a:lnTo>
                    <a:pt x="1" y="1667"/>
                  </a:lnTo>
                  <a:lnTo>
                    <a:pt x="1215" y="1667"/>
                  </a:lnTo>
                  <a:cubicBezTo>
                    <a:pt x="906" y="762"/>
                    <a:pt x="453" y="1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43"/>
          <p:cNvSpPr txBox="1"/>
          <p:nvPr>
            <p:ph idx="4294967295" type="title"/>
          </p:nvPr>
        </p:nvSpPr>
        <p:spPr>
          <a:xfrm>
            <a:off x="5918402" y="4109325"/>
            <a:ext cx="1684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r/whiskey</a:t>
            </a:r>
            <a:endParaRPr sz="2000"/>
          </a:p>
        </p:txBody>
      </p:sp>
      <p:grpSp>
        <p:nvGrpSpPr>
          <p:cNvPr id="523" name="Google Shape;523;p43"/>
          <p:cNvGrpSpPr/>
          <p:nvPr/>
        </p:nvGrpSpPr>
        <p:grpSpPr>
          <a:xfrm>
            <a:off x="4791687" y="4144580"/>
            <a:ext cx="388617" cy="457194"/>
            <a:chOff x="3702525" y="3073300"/>
            <a:chExt cx="214350" cy="243525"/>
          </a:xfrm>
        </p:grpSpPr>
        <p:sp>
          <p:nvSpPr>
            <p:cNvPr id="524" name="Google Shape;524;p43"/>
            <p:cNvSpPr/>
            <p:nvPr/>
          </p:nvSpPr>
          <p:spPr>
            <a:xfrm>
              <a:off x="3710850" y="3245375"/>
              <a:ext cx="197700" cy="14300"/>
            </a:xfrm>
            <a:custGeom>
              <a:rect b="b" l="l" r="r" t="t"/>
              <a:pathLst>
                <a:path extrusionOk="0" h="572" w="7908">
                  <a:moveTo>
                    <a:pt x="1" y="0"/>
                  </a:moveTo>
                  <a:cubicBezTo>
                    <a:pt x="49" y="214"/>
                    <a:pt x="120" y="405"/>
                    <a:pt x="191" y="572"/>
                  </a:cubicBezTo>
                  <a:lnTo>
                    <a:pt x="7717" y="572"/>
                  </a:lnTo>
                  <a:cubicBezTo>
                    <a:pt x="7788" y="405"/>
                    <a:pt x="7860" y="214"/>
                    <a:pt x="7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3710850" y="3131050"/>
              <a:ext cx="197700" cy="14325"/>
            </a:xfrm>
            <a:custGeom>
              <a:rect b="b" l="l" r="r" t="t"/>
              <a:pathLst>
                <a:path extrusionOk="0" h="573" w="7908">
                  <a:moveTo>
                    <a:pt x="191" y="1"/>
                  </a:moveTo>
                  <a:cubicBezTo>
                    <a:pt x="120" y="167"/>
                    <a:pt x="49" y="358"/>
                    <a:pt x="1" y="572"/>
                  </a:cubicBezTo>
                  <a:lnTo>
                    <a:pt x="7907" y="572"/>
                  </a:lnTo>
                  <a:cubicBezTo>
                    <a:pt x="7860" y="358"/>
                    <a:pt x="7788" y="167"/>
                    <a:pt x="7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3838875" y="3073300"/>
              <a:ext cx="58350" cy="43500"/>
            </a:xfrm>
            <a:custGeom>
              <a:rect b="b" l="l" r="r" t="t"/>
              <a:pathLst>
                <a:path extrusionOk="0" h="1740" w="2334">
                  <a:moveTo>
                    <a:pt x="0" y="1"/>
                  </a:moveTo>
                  <a:cubicBezTo>
                    <a:pt x="381" y="406"/>
                    <a:pt x="691" y="1001"/>
                    <a:pt x="929" y="1739"/>
                  </a:cubicBezTo>
                  <a:lnTo>
                    <a:pt x="2334" y="1739"/>
                  </a:lnTo>
                  <a:cubicBezTo>
                    <a:pt x="1881" y="787"/>
                    <a:pt x="1381" y="144"/>
                    <a:pt x="1334" y="9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3722175" y="3073300"/>
              <a:ext cx="58375" cy="43500"/>
            </a:xfrm>
            <a:custGeom>
              <a:rect b="b" l="l" r="r" t="t"/>
              <a:pathLst>
                <a:path extrusionOk="0" h="1740" w="2335">
                  <a:moveTo>
                    <a:pt x="1072" y="1"/>
                  </a:moveTo>
                  <a:lnTo>
                    <a:pt x="1001" y="96"/>
                  </a:lnTo>
                  <a:cubicBezTo>
                    <a:pt x="953" y="144"/>
                    <a:pt x="453" y="787"/>
                    <a:pt x="0" y="1739"/>
                  </a:cubicBezTo>
                  <a:lnTo>
                    <a:pt x="1405" y="1739"/>
                  </a:lnTo>
                  <a:cubicBezTo>
                    <a:pt x="1644" y="1001"/>
                    <a:pt x="1953" y="406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702525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67" y="1"/>
                  </a:moveTo>
                  <a:cubicBezTo>
                    <a:pt x="72" y="429"/>
                    <a:pt x="0" y="930"/>
                    <a:pt x="0" y="1406"/>
                  </a:cubicBezTo>
                  <a:cubicBezTo>
                    <a:pt x="0" y="1906"/>
                    <a:pt x="72" y="2406"/>
                    <a:pt x="167" y="2859"/>
                  </a:cubicBezTo>
                  <a:lnTo>
                    <a:pt x="1810" y="2859"/>
                  </a:lnTo>
                  <a:cubicBezTo>
                    <a:pt x="1739" y="2406"/>
                    <a:pt x="1715" y="1906"/>
                    <a:pt x="1715" y="1406"/>
                  </a:cubicBezTo>
                  <a:cubicBezTo>
                    <a:pt x="1715" y="930"/>
                    <a:pt x="1739" y="453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3871600" y="3159625"/>
              <a:ext cx="45275" cy="71475"/>
            </a:xfrm>
            <a:custGeom>
              <a:rect b="b" l="l" r="r" t="t"/>
              <a:pathLst>
                <a:path extrusionOk="0" h="2859" w="1811">
                  <a:moveTo>
                    <a:pt x="1" y="1"/>
                  </a:moveTo>
                  <a:cubicBezTo>
                    <a:pt x="48" y="453"/>
                    <a:pt x="96" y="930"/>
                    <a:pt x="96" y="1406"/>
                  </a:cubicBezTo>
                  <a:cubicBezTo>
                    <a:pt x="96" y="1906"/>
                    <a:pt x="48" y="2406"/>
                    <a:pt x="1" y="2859"/>
                  </a:cubicBezTo>
                  <a:lnTo>
                    <a:pt x="1644" y="2859"/>
                  </a:lnTo>
                  <a:cubicBezTo>
                    <a:pt x="1739" y="2406"/>
                    <a:pt x="1811" y="1906"/>
                    <a:pt x="1811" y="1406"/>
                  </a:cubicBezTo>
                  <a:cubicBezTo>
                    <a:pt x="1811" y="930"/>
                    <a:pt x="1739" y="429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3838875" y="3273950"/>
              <a:ext cx="58350" cy="42875"/>
            </a:xfrm>
            <a:custGeom>
              <a:rect b="b" l="l" r="r" t="t"/>
              <a:pathLst>
                <a:path extrusionOk="0" h="1715" w="2334">
                  <a:moveTo>
                    <a:pt x="929" y="0"/>
                  </a:moveTo>
                  <a:cubicBezTo>
                    <a:pt x="691" y="738"/>
                    <a:pt x="381" y="1310"/>
                    <a:pt x="0" y="1715"/>
                  </a:cubicBezTo>
                  <a:lnTo>
                    <a:pt x="1238" y="1715"/>
                  </a:lnTo>
                  <a:lnTo>
                    <a:pt x="1334" y="1620"/>
                  </a:lnTo>
                  <a:cubicBezTo>
                    <a:pt x="1381" y="1572"/>
                    <a:pt x="1881" y="953"/>
                    <a:pt x="2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3722175" y="3273950"/>
              <a:ext cx="58375" cy="42875"/>
            </a:xfrm>
            <a:custGeom>
              <a:rect b="b" l="l" r="r" t="t"/>
              <a:pathLst>
                <a:path extrusionOk="0" h="1715" w="2335">
                  <a:moveTo>
                    <a:pt x="0" y="0"/>
                  </a:moveTo>
                  <a:cubicBezTo>
                    <a:pt x="453" y="953"/>
                    <a:pt x="953" y="1572"/>
                    <a:pt x="1001" y="1620"/>
                  </a:cubicBezTo>
                  <a:lnTo>
                    <a:pt x="1072" y="1715"/>
                  </a:lnTo>
                  <a:lnTo>
                    <a:pt x="2334" y="1715"/>
                  </a:lnTo>
                  <a:cubicBezTo>
                    <a:pt x="1953" y="1310"/>
                    <a:pt x="1644" y="738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377217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cubicBezTo>
                    <a:pt x="310" y="905"/>
                    <a:pt x="763" y="1477"/>
                    <a:pt x="1215" y="1643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3816825" y="3273950"/>
              <a:ext cx="30400" cy="41100"/>
            </a:xfrm>
            <a:custGeom>
              <a:rect b="b" l="l" r="r" t="t"/>
              <a:pathLst>
                <a:path extrusionOk="0" h="1644" w="1216">
                  <a:moveTo>
                    <a:pt x="1" y="0"/>
                  </a:moveTo>
                  <a:lnTo>
                    <a:pt x="1" y="1643"/>
                  </a:lnTo>
                  <a:cubicBezTo>
                    <a:pt x="453" y="1477"/>
                    <a:pt x="906" y="905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375967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96" y="1"/>
                  </a:moveTo>
                  <a:cubicBezTo>
                    <a:pt x="24" y="429"/>
                    <a:pt x="1" y="906"/>
                    <a:pt x="1" y="1406"/>
                  </a:cubicBezTo>
                  <a:cubicBezTo>
                    <a:pt x="1" y="1930"/>
                    <a:pt x="24" y="2430"/>
                    <a:pt x="96" y="2859"/>
                  </a:cubicBezTo>
                  <a:lnTo>
                    <a:pt x="1715" y="2859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3816825" y="3159625"/>
              <a:ext cx="42900" cy="71475"/>
            </a:xfrm>
            <a:custGeom>
              <a:rect b="b" l="l" r="r" t="t"/>
              <a:pathLst>
                <a:path extrusionOk="0" h="2859" w="1716">
                  <a:moveTo>
                    <a:pt x="1" y="1"/>
                  </a:moveTo>
                  <a:lnTo>
                    <a:pt x="1" y="2859"/>
                  </a:lnTo>
                  <a:lnTo>
                    <a:pt x="1620" y="2859"/>
                  </a:lnTo>
                  <a:cubicBezTo>
                    <a:pt x="1668" y="2430"/>
                    <a:pt x="1716" y="1930"/>
                    <a:pt x="1716" y="1406"/>
                  </a:cubicBezTo>
                  <a:cubicBezTo>
                    <a:pt x="1716" y="906"/>
                    <a:pt x="1668" y="429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377217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215" y="0"/>
                  </a:moveTo>
                  <a:cubicBezTo>
                    <a:pt x="763" y="167"/>
                    <a:pt x="310" y="762"/>
                    <a:pt x="1" y="1667"/>
                  </a:cubicBezTo>
                  <a:lnTo>
                    <a:pt x="1215" y="166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3816825" y="3075100"/>
              <a:ext cx="30400" cy="41700"/>
            </a:xfrm>
            <a:custGeom>
              <a:rect b="b" l="l" r="r" t="t"/>
              <a:pathLst>
                <a:path extrusionOk="0" h="1668" w="1216">
                  <a:moveTo>
                    <a:pt x="1" y="0"/>
                  </a:moveTo>
                  <a:lnTo>
                    <a:pt x="1" y="1667"/>
                  </a:lnTo>
                  <a:lnTo>
                    <a:pt x="1215" y="1667"/>
                  </a:lnTo>
                  <a:cubicBezTo>
                    <a:pt x="906" y="762"/>
                    <a:pt x="453" y="1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8" name="Google Shape;5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7350" y="317325"/>
            <a:ext cx="11049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4"/>
          <p:cNvSpPr txBox="1"/>
          <p:nvPr>
            <p:ph idx="8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544" name="Google Shape;5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200" y="2703513"/>
            <a:ext cx="197167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250" y="383750"/>
            <a:ext cx="110490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4"/>
          <p:cNvSpPr txBox="1"/>
          <p:nvPr/>
        </p:nvSpPr>
        <p:spPr>
          <a:xfrm>
            <a:off x="1165025" y="1544325"/>
            <a:ext cx="6881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Roboto Condensed"/>
              <a:buChar char="-"/>
            </a:pPr>
            <a:r>
              <a:rPr lang="en" sz="2500">
                <a:latin typeface="Roboto Condensed"/>
                <a:ea typeface="Roboto Condensed"/>
                <a:cs typeface="Roboto Condensed"/>
                <a:sym typeface="Roboto Condensed"/>
              </a:rPr>
              <a:t>Combined title and texts features</a:t>
            </a:r>
            <a:endParaRPr sz="2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Roboto Condensed"/>
              <a:buChar char="-"/>
            </a:pPr>
            <a:r>
              <a:rPr lang="en" sz="2500">
                <a:latin typeface="Roboto Condensed"/>
                <a:ea typeface="Roboto Condensed"/>
                <a:cs typeface="Roboto Condensed"/>
                <a:sym typeface="Roboto Condensed"/>
              </a:rPr>
              <a:t>Combined into one dataframe</a:t>
            </a:r>
            <a:endParaRPr sz="2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Roboto Condensed"/>
              <a:buChar char="-"/>
            </a:pPr>
            <a:r>
              <a:rPr lang="en" sz="2500">
                <a:latin typeface="Roboto Condensed"/>
                <a:ea typeface="Roboto Condensed"/>
                <a:cs typeface="Roboto Condensed"/>
                <a:sym typeface="Roboto Condensed"/>
              </a:rPr>
              <a:t>Duplicates removed</a:t>
            </a:r>
            <a:endParaRPr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5"/>
          <p:cNvSpPr/>
          <p:nvPr/>
        </p:nvSpPr>
        <p:spPr>
          <a:xfrm rot="5400000">
            <a:off x="4802450" y="2973807"/>
            <a:ext cx="1068600" cy="91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5"/>
          <p:cNvSpPr/>
          <p:nvPr/>
        </p:nvSpPr>
        <p:spPr>
          <a:xfrm rot="5400000">
            <a:off x="1015129" y="2973791"/>
            <a:ext cx="1068600" cy="91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5"/>
          <p:cNvSpPr/>
          <p:nvPr/>
        </p:nvSpPr>
        <p:spPr>
          <a:xfrm rot="5400000">
            <a:off x="4802450" y="1614550"/>
            <a:ext cx="1068600" cy="91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5"/>
          <p:cNvSpPr/>
          <p:nvPr/>
        </p:nvSpPr>
        <p:spPr>
          <a:xfrm rot="5400000">
            <a:off x="1015129" y="1614550"/>
            <a:ext cx="1068600" cy="91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5"/>
          <p:cNvSpPr txBox="1"/>
          <p:nvPr>
            <p:ph type="title"/>
          </p:nvPr>
        </p:nvSpPr>
        <p:spPr>
          <a:xfrm>
            <a:off x="2045064" y="1781433"/>
            <a:ext cx="24948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links</a:t>
            </a:r>
            <a:endParaRPr/>
          </a:p>
        </p:txBody>
      </p:sp>
      <p:sp>
        <p:nvSpPr>
          <p:cNvPr id="556" name="Google Shape;556;p45"/>
          <p:cNvSpPr txBox="1"/>
          <p:nvPr>
            <p:ph idx="5" type="title"/>
          </p:nvPr>
        </p:nvSpPr>
        <p:spPr>
          <a:xfrm>
            <a:off x="2045064" y="3212012"/>
            <a:ext cx="24948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special characters, emoji</a:t>
            </a:r>
            <a:endParaRPr/>
          </a:p>
        </p:txBody>
      </p:sp>
      <p:sp>
        <p:nvSpPr>
          <p:cNvPr id="557" name="Google Shape;557;p45"/>
          <p:cNvSpPr txBox="1"/>
          <p:nvPr>
            <p:ph idx="7" type="title"/>
          </p:nvPr>
        </p:nvSpPr>
        <p:spPr>
          <a:xfrm>
            <a:off x="5858438" y="3214688"/>
            <a:ext cx="24948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Tokenizer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lemmatizer</a:t>
            </a:r>
            <a:endParaRPr/>
          </a:p>
        </p:txBody>
      </p:sp>
      <p:sp>
        <p:nvSpPr>
          <p:cNvPr id="558" name="Google Shape;558;p45"/>
          <p:cNvSpPr txBox="1"/>
          <p:nvPr>
            <p:ph idx="16" type="title"/>
          </p:nvPr>
        </p:nvSpPr>
        <p:spPr>
          <a:xfrm>
            <a:off x="5858445" y="1852747"/>
            <a:ext cx="24948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emojis</a:t>
            </a:r>
            <a:endParaRPr/>
          </a:p>
        </p:txBody>
      </p:sp>
      <p:sp>
        <p:nvSpPr>
          <p:cNvPr id="559" name="Google Shape;559;p45"/>
          <p:cNvSpPr txBox="1"/>
          <p:nvPr>
            <p:ph idx="20" type="title"/>
          </p:nvPr>
        </p:nvSpPr>
        <p:spPr>
          <a:xfrm rot="1175">
            <a:off x="4897873" y="1643963"/>
            <a:ext cx="8775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0" name="Google Shape;560;p45"/>
          <p:cNvSpPr txBox="1"/>
          <p:nvPr>
            <p:ph idx="19" type="title"/>
          </p:nvPr>
        </p:nvSpPr>
        <p:spPr>
          <a:xfrm rot="1181">
            <a:off x="1116079" y="1761800"/>
            <a:ext cx="873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1" name="Google Shape;561;p45"/>
          <p:cNvSpPr txBox="1"/>
          <p:nvPr>
            <p:ph idx="4" type="title"/>
          </p:nvPr>
        </p:nvSpPr>
        <p:spPr>
          <a:xfrm>
            <a:off x="1114122" y="3047485"/>
            <a:ext cx="8775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2" name="Google Shape;562;p45"/>
          <p:cNvSpPr txBox="1"/>
          <p:nvPr>
            <p:ph idx="18" type="title"/>
          </p:nvPr>
        </p:nvSpPr>
        <p:spPr>
          <a:xfrm rot="3540">
            <a:off x="4899708" y="3047758"/>
            <a:ext cx="873900" cy="7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3" name="Google Shape;563;p45"/>
          <p:cNvSpPr txBox="1"/>
          <p:nvPr>
            <p:ph type="title"/>
          </p:nvPr>
        </p:nvSpPr>
        <p:spPr>
          <a:xfrm>
            <a:off x="3001150" y="540000"/>
            <a:ext cx="5422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Preprocessing text</a:t>
            </a:r>
            <a:endParaRPr sz="3000"/>
          </a:p>
        </p:txBody>
      </p:sp>
      <p:pic>
        <p:nvPicPr>
          <p:cNvPr id="564" name="Google Shape;5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250" y="383750"/>
            <a:ext cx="11049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nery MK Plan to Celebrate National Pinot Noir Day by Slidesgo">
  <a:themeElements>
    <a:clrScheme name="Simple Light">
      <a:dk1>
        <a:srgbClr val="722E5F"/>
      </a:dk1>
      <a:lt1>
        <a:srgbClr val="BC4DA2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